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60" r:id="rId2"/>
    <p:sldId id="273" r:id="rId3"/>
    <p:sldId id="274" r:id="rId4"/>
    <p:sldId id="276" r:id="rId5"/>
    <p:sldId id="277" r:id="rId6"/>
    <p:sldId id="278" r:id="rId7"/>
    <p:sldId id="269" r:id="rId8"/>
    <p:sldId id="279" r:id="rId9"/>
    <p:sldId id="280" r:id="rId10"/>
    <p:sldId id="270" r:id="rId11"/>
    <p:sldId id="281" r:id="rId12"/>
    <p:sldId id="272" r:id="rId13"/>
    <p:sldId id="283" r:id="rId14"/>
    <p:sldId id="285" r:id="rId15"/>
    <p:sldId id="271" r:id="rId16"/>
    <p:sldId id="259" r:id="rId17"/>
    <p:sldId id="262" r:id="rId18"/>
    <p:sldId id="28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66FF"/>
    <a:srgbClr val="FF7C80"/>
    <a:srgbClr val="ADCD0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42416292875471"/>
          <c:y val="4.1845292290235953E-2"/>
          <c:w val="0.8690036900369007"/>
          <c:h val="0.7544169611307408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качество знаний </c:v>
                </c:pt>
              </c:strCache>
            </c:strRef>
          </c:tx>
          <c:spPr>
            <a:solidFill>
              <a:srgbClr val="FF0000"/>
            </a:solidFill>
            <a:ln w="1264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prst="convex"/>
            </a:sp3d>
          </c:spPr>
          <c:dLbls>
            <c:dLbl>
              <c:idx val="1"/>
              <c:layout>
                <c:manualLayout>
                  <c:x val="-2.9188161993333114E-2"/>
                  <c:y val="-1.432708046716308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3.195571820438825E-2"/>
                  <c:y val="-6.977312760028674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6273089913598496E-2"/>
                  <c:y val="-9.3624141353362746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3.0110756825760556E-2"/>
                  <c:y val="-3.726373753382183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5498239236077871E-2"/>
                  <c:y val="-8.6379829580925226E-3"/>
                </c:manualLayout>
              </c:layout>
              <c:dLblPos val="outEnd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Sheet1!$B$1:$G$1</c:f>
              <c:strCache>
                <c:ptCount val="4"/>
                <c:pt idx="0">
                  <c:v>2004/2005</c:v>
                </c:pt>
                <c:pt idx="1">
                  <c:v>2005/2006</c:v>
                </c:pt>
                <c:pt idx="2">
                  <c:v>2006/2007</c:v>
                </c:pt>
                <c:pt idx="3">
                  <c:v>2007/2008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0.38000000000000039</c:v>
                </c:pt>
                <c:pt idx="1">
                  <c:v>0.3900000000000004</c:v>
                </c:pt>
                <c:pt idx="2">
                  <c:v>0.41000000000000031</c:v>
                </c:pt>
                <c:pt idx="3">
                  <c:v>0.41600000000000031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уровень обученности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prst="convex"/>
            </a:sp3d>
          </c:spPr>
          <c:dLbls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Sheet1!$B$1:$G$1</c:f>
              <c:strCache>
                <c:ptCount val="4"/>
                <c:pt idx="0">
                  <c:v>2004/2005</c:v>
                </c:pt>
                <c:pt idx="1">
                  <c:v>2005/2006</c:v>
                </c:pt>
                <c:pt idx="2">
                  <c:v>2006/2007</c:v>
                </c:pt>
                <c:pt idx="3">
                  <c:v>2007/2008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 formatCode="0.0%">
                  <c:v>0.97499999999999998</c:v>
                </c:pt>
                <c:pt idx="1">
                  <c:v>0.99</c:v>
                </c:pt>
                <c:pt idx="2" formatCode="0.0%">
                  <c:v>0.997</c:v>
                </c:pt>
                <c:pt idx="3">
                  <c:v>0.998</c:v>
                </c:pt>
              </c:numCache>
            </c:numRef>
          </c:val>
        </c:ser>
        <c:dLbls>
          <c:showVal val="1"/>
        </c:dLbls>
        <c:axId val="84519552"/>
        <c:axId val="84738432"/>
      </c:barChart>
      <c:catAx>
        <c:axId val="84519552"/>
        <c:scaling>
          <c:orientation val="minMax"/>
        </c:scaling>
        <c:axPos val="b"/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84738432"/>
        <c:crosses val="autoZero"/>
        <c:auto val="1"/>
        <c:lblAlgn val="ctr"/>
        <c:lblOffset val="100"/>
        <c:tickLblSkip val="1"/>
        <c:tickMarkSkip val="1"/>
      </c:catAx>
      <c:valAx>
        <c:axId val="84738432"/>
        <c:scaling>
          <c:orientation val="minMax"/>
          <c:max val="1"/>
        </c:scaling>
        <c:axPos val="l"/>
        <c:numFmt formatCode="0%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84519552"/>
        <c:crosses val="autoZero"/>
        <c:crossBetween val="between"/>
      </c:valAx>
      <c:spPr>
        <a:noFill/>
        <a:ln w="25296">
          <a:noFill/>
        </a:ln>
        <a:scene3d>
          <a:camera prst="orthographicFront"/>
          <a:lightRig rig="threePt" dir="t"/>
        </a:scene3d>
        <a:sp3d prstMaterial="clear">
          <a:bevelT w="260350" h="50800" prst="softRound"/>
          <a:bevelB prst="softRound"/>
        </a:sp3d>
      </c:spPr>
    </c:plotArea>
    <c:legend>
      <c:legendPos val="b"/>
      <c:layout>
        <c:manualLayout>
          <c:xMode val="edge"/>
          <c:yMode val="edge"/>
          <c:x val="7.7490774907749388E-2"/>
          <c:y val="0.90395091665256067"/>
          <c:w val="0.70366948198505053"/>
          <c:h val="9.6049083347440528E-2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Школьный </a:t>
            </a:r>
            <a:r>
              <a:rPr lang="ru-RU" dirty="0" smtClean="0"/>
              <a:t>балл</a:t>
            </a:r>
            <a:endParaRPr lang="ru-RU" dirty="0"/>
          </a:p>
        </c:rich>
      </c:tx>
      <c:layout>
        <c:manualLayout>
          <c:xMode val="edge"/>
          <c:yMode val="edge"/>
          <c:x val="0.37945251661918361"/>
          <c:y val="3.4061302681992388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Школьный компонент</c:v>
                </c:pt>
              </c:strCache>
            </c:strRef>
          </c:tx>
          <c:spPr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explosion val="25"/>
          <c:dPt>
            <c:idx val="0"/>
            <c:spPr>
              <a:solidFill>
                <a:srgbClr val="FF0000"/>
              </a:solidFill>
              <a:ln w="76200" cap="flat" cmpd="sng" algn="ctr">
                <a:solidFill>
                  <a:schemeClr val="tx1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solidFill>
                <a:srgbClr val="00B050"/>
              </a:solidFill>
              <a:ln w="76200" cap="flat" cmpd="sng" algn="ctr">
                <a:solidFill>
                  <a:schemeClr val="tx1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solidFill>
                <a:srgbClr val="FFFF00"/>
              </a:solidFill>
              <a:ln w="76200" cap="flat" cmpd="sng" algn="ctr">
                <a:solidFill>
                  <a:schemeClr val="tx1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51,00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ctr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51,40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52,50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46,50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Percent val="1"/>
            </c:dLbl>
            <c:spPr>
              <a:ln>
                <a:solidFill>
                  <a:schemeClr val="tx1"/>
                </a:solidFill>
              </a:ln>
            </c:spPr>
            <c:dLblPos val="ctr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2004 – 2005 уч. г.</c:v>
                </c:pt>
                <c:pt idx="1">
                  <c:v>2005 – 2006 уч. г.</c:v>
                </c:pt>
                <c:pt idx="2">
                  <c:v>2006 – 2007 уч. г.</c:v>
                </c:pt>
                <c:pt idx="3">
                  <c:v>2007 – 2008 уч. г.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0.51</c:v>
                </c:pt>
                <c:pt idx="1">
                  <c:v>0.51400000000000001</c:v>
                </c:pt>
                <c:pt idx="2">
                  <c:v>0.52500000000000002</c:v>
                </c:pt>
                <c:pt idx="3">
                  <c:v>0.46500000000000002</c:v>
                </c:pt>
              </c:numCache>
            </c:numRef>
          </c:val>
        </c:ser>
        <c:dLbls>
          <c:showPercent val="1"/>
        </c:dLbls>
      </c:pie3DChart>
      <c:spPr>
        <a:solidFill>
          <a:schemeClr val="accent4">
            <a:lumMod val="60000"/>
            <a:lumOff val="40000"/>
          </a:schemeClr>
        </a:solidFill>
      </c:spPr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gi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image" Target="../media/image8.gif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3285DD-9458-43C2-BC4F-3C81F57ACBFC}" type="doc">
      <dgm:prSet loTypeId="urn:microsoft.com/office/officeart/2005/8/layout/pyramid4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0D04402-BC5F-4F23-8506-E24568B05CD1}">
      <dgm:prSet custT="1"/>
      <dgm:spPr/>
      <dgm:t>
        <a:bodyPr/>
        <a:lstStyle/>
        <a:p>
          <a:r>
            <a:rPr lang="ru-RU" sz="1800" baseline="0" dirty="0" smtClean="0"/>
            <a:t>Природа Донского края </a:t>
          </a:r>
          <a:endParaRPr lang="ru-RU" sz="1800" baseline="0" dirty="0"/>
        </a:p>
      </dgm:t>
    </dgm:pt>
    <dgm:pt modelId="{48B72D28-B614-4766-9EBC-B2103DFCF087}" type="parTrans" cxnId="{C201795D-87C7-44A1-890D-59DB903773E2}">
      <dgm:prSet/>
      <dgm:spPr/>
      <dgm:t>
        <a:bodyPr/>
        <a:lstStyle/>
        <a:p>
          <a:endParaRPr lang="ru-RU"/>
        </a:p>
      </dgm:t>
    </dgm:pt>
    <dgm:pt modelId="{046591E7-D41A-406A-85E3-729E2717564A}" type="sibTrans" cxnId="{C201795D-87C7-44A1-890D-59DB903773E2}">
      <dgm:prSet/>
      <dgm:spPr/>
      <dgm:t>
        <a:bodyPr/>
        <a:lstStyle/>
        <a:p>
          <a:endParaRPr lang="ru-RU"/>
        </a:p>
      </dgm:t>
    </dgm:pt>
    <dgm:pt modelId="{7B399D41-16B6-4CFD-A7B6-CB7B4FBC8B76}">
      <dgm:prSet custT="1"/>
      <dgm:spPr/>
      <dgm:t>
        <a:bodyPr/>
        <a:lstStyle/>
        <a:p>
          <a:r>
            <a:rPr lang="ru-RU" sz="1800" baseline="0" dirty="0" smtClean="0"/>
            <a:t>История Дона</a:t>
          </a:r>
          <a:endParaRPr lang="ru-RU" sz="1800" baseline="0" dirty="0"/>
        </a:p>
      </dgm:t>
    </dgm:pt>
    <dgm:pt modelId="{B7F4E181-3093-4B8A-A475-15AB97A1C619}" type="parTrans" cxnId="{77D7109D-6E7B-445A-91FB-F9CB55BF3583}">
      <dgm:prSet/>
      <dgm:spPr/>
      <dgm:t>
        <a:bodyPr/>
        <a:lstStyle/>
        <a:p>
          <a:endParaRPr lang="ru-RU"/>
        </a:p>
      </dgm:t>
    </dgm:pt>
    <dgm:pt modelId="{3A137D0C-5C78-40E8-90FF-505818739551}" type="sibTrans" cxnId="{77D7109D-6E7B-445A-91FB-F9CB55BF3583}">
      <dgm:prSet/>
      <dgm:spPr/>
      <dgm:t>
        <a:bodyPr/>
        <a:lstStyle/>
        <a:p>
          <a:endParaRPr lang="ru-RU"/>
        </a:p>
      </dgm:t>
    </dgm:pt>
    <dgm:pt modelId="{66BC6C8B-9554-4D19-B393-C8470B4A931F}">
      <dgm:prSet custT="1"/>
      <dgm:spPr/>
      <dgm:t>
        <a:bodyPr/>
        <a:lstStyle/>
        <a:p>
          <a:r>
            <a:rPr lang="ru-RU" sz="1800" baseline="0" dirty="0" smtClean="0"/>
            <a:t>Литература Дона</a:t>
          </a:r>
          <a:endParaRPr lang="ru-RU" sz="1800" baseline="0" dirty="0"/>
        </a:p>
      </dgm:t>
    </dgm:pt>
    <dgm:pt modelId="{59DECA54-4392-4CC4-A795-591940929186}" type="parTrans" cxnId="{25E72478-2C7A-4CDE-8D79-CEF2022ABF12}">
      <dgm:prSet/>
      <dgm:spPr/>
      <dgm:t>
        <a:bodyPr/>
        <a:lstStyle/>
        <a:p>
          <a:endParaRPr lang="ru-RU"/>
        </a:p>
      </dgm:t>
    </dgm:pt>
    <dgm:pt modelId="{5F011A92-6BAF-4EE2-8BA7-B6B5C84DED1A}" type="sibTrans" cxnId="{25E72478-2C7A-4CDE-8D79-CEF2022ABF12}">
      <dgm:prSet/>
      <dgm:spPr/>
      <dgm:t>
        <a:bodyPr/>
        <a:lstStyle/>
        <a:p>
          <a:endParaRPr lang="ru-RU"/>
        </a:p>
      </dgm:t>
    </dgm:pt>
    <dgm:pt modelId="{DABF5A47-0103-4CDE-9263-85F964045BA1}">
      <dgm:prSet custT="1"/>
      <dgm:spPr/>
      <dgm:t>
        <a:bodyPr/>
        <a:lstStyle/>
        <a:p>
          <a:r>
            <a:rPr lang="ru-RU" sz="1800" dirty="0" smtClean="0"/>
            <a:t>Сказки </a:t>
          </a:r>
          <a:r>
            <a:rPr lang="ru-RU" sz="1800" baseline="0" dirty="0" smtClean="0"/>
            <a:t>Тихого</a:t>
          </a:r>
          <a:r>
            <a:rPr lang="ru-RU" sz="1800" dirty="0" smtClean="0"/>
            <a:t> Дона</a:t>
          </a:r>
          <a:endParaRPr lang="ru-RU" sz="1800" dirty="0"/>
        </a:p>
      </dgm:t>
    </dgm:pt>
    <dgm:pt modelId="{A7D0E665-482B-4D8A-BE28-FB364983A01A}" type="parTrans" cxnId="{2E023E7E-8A4A-46AB-BA05-4EA5EA6CA945}">
      <dgm:prSet/>
      <dgm:spPr/>
      <dgm:t>
        <a:bodyPr/>
        <a:lstStyle/>
        <a:p>
          <a:endParaRPr lang="ru-RU"/>
        </a:p>
      </dgm:t>
    </dgm:pt>
    <dgm:pt modelId="{22292CDD-B0C0-4B5F-89F2-E9004138CE9F}" type="sibTrans" cxnId="{2E023E7E-8A4A-46AB-BA05-4EA5EA6CA945}">
      <dgm:prSet/>
      <dgm:spPr/>
      <dgm:t>
        <a:bodyPr/>
        <a:lstStyle/>
        <a:p>
          <a:endParaRPr lang="ru-RU"/>
        </a:p>
      </dgm:t>
    </dgm:pt>
    <dgm:pt modelId="{7A62B63F-43D6-4C8B-B096-750F46790E15}" type="pres">
      <dgm:prSet presAssocID="{C43285DD-9458-43C2-BC4F-3C81F57ACBFC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1384B0-87DE-45DF-8493-354424E41E26}" type="pres">
      <dgm:prSet presAssocID="{C43285DD-9458-43C2-BC4F-3C81F57ACBFC}" presName="triangle1" presStyleLbl="node1" presStyleIdx="0" presStyleCnt="4" custLinFactNeighborX="2170" custLinFactNeighborY="-3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9F362-F90A-4F10-BE63-E6D2E56F6B4A}" type="pres">
      <dgm:prSet presAssocID="{C43285DD-9458-43C2-BC4F-3C81F57ACBFC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D338F-9807-433F-A896-BF8FD4B44564}" type="pres">
      <dgm:prSet presAssocID="{C43285DD-9458-43C2-BC4F-3C81F57ACBFC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5D58C7-2970-479A-B3AF-C55E0457FE16}" type="pres">
      <dgm:prSet presAssocID="{C43285DD-9458-43C2-BC4F-3C81F57ACBFC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023E7E-8A4A-46AB-BA05-4EA5EA6CA945}" srcId="{C43285DD-9458-43C2-BC4F-3C81F57ACBFC}" destId="{DABF5A47-0103-4CDE-9263-85F964045BA1}" srcOrd="1" destOrd="0" parTransId="{A7D0E665-482B-4D8A-BE28-FB364983A01A}" sibTransId="{22292CDD-B0C0-4B5F-89F2-E9004138CE9F}"/>
    <dgm:cxn modelId="{0E58C55A-6740-4C83-90DF-5FC8030CE160}" type="presOf" srcId="{7B399D41-16B6-4CFD-A7B6-CB7B4FBC8B76}" destId="{8A1384B0-87DE-45DF-8493-354424E41E26}" srcOrd="0" destOrd="0" presId="urn:microsoft.com/office/officeart/2005/8/layout/pyramid4"/>
    <dgm:cxn modelId="{BACF2944-A712-4984-AF97-0A780D29667E}" type="presOf" srcId="{66BC6C8B-9554-4D19-B393-C8470B4A931F}" destId="{D71D338F-9807-433F-A896-BF8FD4B44564}" srcOrd="0" destOrd="0" presId="urn:microsoft.com/office/officeart/2005/8/layout/pyramid4"/>
    <dgm:cxn modelId="{77D7109D-6E7B-445A-91FB-F9CB55BF3583}" srcId="{C43285DD-9458-43C2-BC4F-3C81F57ACBFC}" destId="{7B399D41-16B6-4CFD-A7B6-CB7B4FBC8B76}" srcOrd="0" destOrd="0" parTransId="{B7F4E181-3093-4B8A-A475-15AB97A1C619}" sibTransId="{3A137D0C-5C78-40E8-90FF-505818739551}"/>
    <dgm:cxn modelId="{7E0B8743-5BA6-4179-A056-C815B99C0AD7}" type="presOf" srcId="{E0D04402-BC5F-4F23-8506-E24568B05CD1}" destId="{FD5D58C7-2970-479A-B3AF-C55E0457FE16}" srcOrd="0" destOrd="0" presId="urn:microsoft.com/office/officeart/2005/8/layout/pyramid4"/>
    <dgm:cxn modelId="{302BF3FA-6CCE-4BEE-87D9-168CE9DE823A}" type="presOf" srcId="{C43285DD-9458-43C2-BC4F-3C81F57ACBFC}" destId="{7A62B63F-43D6-4C8B-B096-750F46790E15}" srcOrd="0" destOrd="0" presId="urn:microsoft.com/office/officeart/2005/8/layout/pyramid4"/>
    <dgm:cxn modelId="{25E72478-2C7A-4CDE-8D79-CEF2022ABF12}" srcId="{C43285DD-9458-43C2-BC4F-3C81F57ACBFC}" destId="{66BC6C8B-9554-4D19-B393-C8470B4A931F}" srcOrd="2" destOrd="0" parTransId="{59DECA54-4392-4CC4-A795-591940929186}" sibTransId="{5F011A92-6BAF-4EE2-8BA7-B6B5C84DED1A}"/>
    <dgm:cxn modelId="{C201795D-87C7-44A1-890D-59DB903773E2}" srcId="{C43285DD-9458-43C2-BC4F-3C81F57ACBFC}" destId="{E0D04402-BC5F-4F23-8506-E24568B05CD1}" srcOrd="3" destOrd="0" parTransId="{48B72D28-B614-4766-9EBC-B2103DFCF087}" sibTransId="{046591E7-D41A-406A-85E3-729E2717564A}"/>
    <dgm:cxn modelId="{ADC4A63A-53D6-4C09-A247-C54409EAEB6F}" type="presOf" srcId="{DABF5A47-0103-4CDE-9263-85F964045BA1}" destId="{A7A9F362-F90A-4F10-BE63-E6D2E56F6B4A}" srcOrd="0" destOrd="0" presId="urn:microsoft.com/office/officeart/2005/8/layout/pyramid4"/>
    <dgm:cxn modelId="{0BA71632-F39B-4616-A308-E45F4D6FB75E}" type="presParOf" srcId="{7A62B63F-43D6-4C8B-B096-750F46790E15}" destId="{8A1384B0-87DE-45DF-8493-354424E41E26}" srcOrd="0" destOrd="0" presId="urn:microsoft.com/office/officeart/2005/8/layout/pyramid4"/>
    <dgm:cxn modelId="{C9E9E6E7-0CB7-4EA5-BEB3-AC172E009017}" type="presParOf" srcId="{7A62B63F-43D6-4C8B-B096-750F46790E15}" destId="{A7A9F362-F90A-4F10-BE63-E6D2E56F6B4A}" srcOrd="1" destOrd="0" presId="urn:microsoft.com/office/officeart/2005/8/layout/pyramid4"/>
    <dgm:cxn modelId="{4673B31C-DDB6-4AFB-83F0-85032DB66371}" type="presParOf" srcId="{7A62B63F-43D6-4C8B-B096-750F46790E15}" destId="{D71D338F-9807-433F-A896-BF8FD4B44564}" srcOrd="2" destOrd="0" presId="urn:microsoft.com/office/officeart/2005/8/layout/pyramid4"/>
    <dgm:cxn modelId="{DAC0637B-CF59-4C0D-9AF9-3CCE77080B11}" type="presParOf" srcId="{7A62B63F-43D6-4C8B-B096-750F46790E15}" destId="{FD5D58C7-2970-479A-B3AF-C55E0457FE16}" srcOrd="3" destOrd="0" presId="urn:microsoft.com/office/officeart/2005/8/layout/pyramid4"/>
  </dgm:cxnLst>
  <dgm:bg>
    <a:blipFill dpi="0" rotWithShape="1">
      <a:blip xmlns:r="http://schemas.openxmlformats.org/officeDocument/2006/relationships" r:embed="rId1"/>
      <a:srcRect/>
      <a:stretch>
        <a:fillRect/>
      </a:stretch>
    </a:blipFill>
  </dgm:bg>
  <dgm:whole>
    <a:ln>
      <a:noFill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4E2787-EF77-4610-AB24-FBF93E6FDAFE}" type="doc">
      <dgm:prSet loTypeId="urn:microsoft.com/office/officeart/2005/8/layout/bProcess4" loCatId="process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7891DF4-0F39-4FD9-807B-D02CC97C4594}">
      <dgm:prSet phldrT="[Текст]"/>
      <dgm:spPr/>
      <dgm:t>
        <a:bodyPr/>
        <a:lstStyle/>
        <a:p>
          <a:r>
            <a:rPr lang="ru-RU" dirty="0" smtClean="0"/>
            <a:t>Мой выбор</a:t>
          </a:r>
          <a:endParaRPr lang="ru-RU" dirty="0"/>
        </a:p>
      </dgm:t>
    </dgm:pt>
    <dgm:pt modelId="{23D57493-EAD6-48AD-9E41-1DB01EC14F59}" type="parTrans" cxnId="{89886F15-F176-4200-868B-361F5FC6DE57}">
      <dgm:prSet/>
      <dgm:spPr/>
      <dgm:t>
        <a:bodyPr/>
        <a:lstStyle/>
        <a:p>
          <a:endParaRPr lang="ru-RU"/>
        </a:p>
      </dgm:t>
    </dgm:pt>
    <dgm:pt modelId="{1507AFAE-3BE0-4433-8108-22C527B777A5}" type="sibTrans" cxnId="{89886F15-F176-4200-868B-361F5FC6DE57}">
      <dgm:prSet/>
      <dgm:spPr/>
      <dgm:t>
        <a:bodyPr/>
        <a:lstStyle/>
        <a:p>
          <a:endParaRPr lang="ru-RU"/>
        </a:p>
      </dgm:t>
    </dgm:pt>
    <dgm:pt modelId="{F50889BD-2C0A-4568-A60A-4A22C7F051A5}">
      <dgm:prSet phldrT="[Текст]"/>
      <dgm:spPr/>
      <dgm:t>
        <a:bodyPr/>
        <a:lstStyle/>
        <a:p>
          <a:r>
            <a:rPr lang="ru-RU" dirty="0" smtClean="0"/>
            <a:t>Мировая художественная культура</a:t>
          </a:r>
          <a:endParaRPr lang="ru-RU" dirty="0"/>
        </a:p>
      </dgm:t>
    </dgm:pt>
    <dgm:pt modelId="{2F4C6261-2829-4406-A070-A0BE238DF6BA}" type="parTrans" cxnId="{8C584F68-2DE8-4FF8-94E6-EFE869D054B8}">
      <dgm:prSet/>
      <dgm:spPr/>
      <dgm:t>
        <a:bodyPr/>
        <a:lstStyle/>
        <a:p>
          <a:endParaRPr lang="ru-RU"/>
        </a:p>
      </dgm:t>
    </dgm:pt>
    <dgm:pt modelId="{F05F8CDC-8A79-410B-9641-7BA5A89FB244}" type="sibTrans" cxnId="{8C584F68-2DE8-4FF8-94E6-EFE869D054B8}">
      <dgm:prSet/>
      <dgm:spPr/>
      <dgm:t>
        <a:bodyPr/>
        <a:lstStyle/>
        <a:p>
          <a:endParaRPr lang="ru-RU"/>
        </a:p>
      </dgm:t>
    </dgm:pt>
    <dgm:pt modelId="{9F7395D6-77FB-4FBD-8A18-F84BE44395A2}">
      <dgm:prSet/>
      <dgm:spPr/>
      <dgm:t>
        <a:bodyPr/>
        <a:lstStyle/>
        <a:p>
          <a:r>
            <a:rPr lang="ru-RU" smtClean="0"/>
            <a:t>Русская словесность</a:t>
          </a:r>
          <a:endParaRPr lang="ru-RU"/>
        </a:p>
      </dgm:t>
    </dgm:pt>
    <dgm:pt modelId="{7CA1166A-1046-46D6-A04A-5D7A48BDE909}" type="parTrans" cxnId="{7E15891D-8E4E-4D12-91FC-2E27E0D422B3}">
      <dgm:prSet/>
      <dgm:spPr/>
      <dgm:t>
        <a:bodyPr/>
        <a:lstStyle/>
        <a:p>
          <a:endParaRPr lang="ru-RU"/>
        </a:p>
      </dgm:t>
    </dgm:pt>
    <dgm:pt modelId="{9230E62E-C16A-4996-8EF3-D4845FBE2B14}" type="sibTrans" cxnId="{7E15891D-8E4E-4D12-91FC-2E27E0D422B3}">
      <dgm:prSet/>
      <dgm:spPr/>
      <dgm:t>
        <a:bodyPr/>
        <a:lstStyle/>
        <a:p>
          <a:endParaRPr lang="ru-RU"/>
        </a:p>
      </dgm:t>
    </dgm:pt>
    <dgm:pt modelId="{03BFD804-4041-4905-A7C3-8EC4E41700FC}">
      <dgm:prSet/>
      <dgm:spPr/>
      <dgm:t>
        <a:bodyPr/>
        <a:lstStyle/>
        <a:p>
          <a:r>
            <a:rPr lang="ru-RU" smtClean="0"/>
            <a:t>Основы православной культуры</a:t>
          </a:r>
          <a:endParaRPr lang="ru-RU"/>
        </a:p>
      </dgm:t>
    </dgm:pt>
    <dgm:pt modelId="{D16DAE96-1E6A-4C78-98CC-D62271E9C0B2}" type="parTrans" cxnId="{1C239DCE-9896-4892-99DF-30BD7E59A337}">
      <dgm:prSet/>
      <dgm:spPr/>
      <dgm:t>
        <a:bodyPr/>
        <a:lstStyle/>
        <a:p>
          <a:endParaRPr lang="ru-RU"/>
        </a:p>
      </dgm:t>
    </dgm:pt>
    <dgm:pt modelId="{D5759167-619B-46C4-AE7F-C866758390F1}" type="sibTrans" cxnId="{1C239DCE-9896-4892-99DF-30BD7E59A337}">
      <dgm:prSet/>
      <dgm:spPr/>
      <dgm:t>
        <a:bodyPr/>
        <a:lstStyle/>
        <a:p>
          <a:endParaRPr lang="ru-RU"/>
        </a:p>
      </dgm:t>
    </dgm:pt>
    <dgm:pt modelId="{3B2AAD1E-D9E7-4959-9E1C-7BFB397B77DB}">
      <dgm:prSet/>
      <dgm:spPr/>
      <dgm:t>
        <a:bodyPr/>
        <a:lstStyle/>
        <a:p>
          <a:r>
            <a:rPr lang="ru-RU" smtClean="0"/>
            <a:t>Культура Дона</a:t>
          </a:r>
          <a:endParaRPr lang="ru-RU"/>
        </a:p>
      </dgm:t>
    </dgm:pt>
    <dgm:pt modelId="{0A251E38-E5E8-4E00-9708-94E22C0309E8}" type="parTrans" cxnId="{88F858B4-360B-4BC0-B25E-246817CBEF9F}">
      <dgm:prSet/>
      <dgm:spPr/>
      <dgm:t>
        <a:bodyPr/>
        <a:lstStyle/>
        <a:p>
          <a:endParaRPr lang="ru-RU"/>
        </a:p>
      </dgm:t>
    </dgm:pt>
    <dgm:pt modelId="{0A97997E-D6BC-47E3-9F0F-C7D300F49777}" type="sibTrans" cxnId="{88F858B4-360B-4BC0-B25E-246817CBEF9F}">
      <dgm:prSet/>
      <dgm:spPr/>
      <dgm:t>
        <a:bodyPr/>
        <a:lstStyle/>
        <a:p>
          <a:endParaRPr lang="ru-RU"/>
        </a:p>
      </dgm:t>
    </dgm:pt>
    <dgm:pt modelId="{B8F286DF-248D-4DB1-AC2E-CE8537C51AC1}">
      <dgm:prSet/>
      <dgm:spPr/>
      <dgm:t>
        <a:bodyPr/>
        <a:lstStyle/>
        <a:p>
          <a:r>
            <a:rPr lang="ru-RU" dirty="0" smtClean="0"/>
            <a:t>История Донского края</a:t>
          </a:r>
          <a:endParaRPr lang="ru-RU" dirty="0"/>
        </a:p>
      </dgm:t>
    </dgm:pt>
    <dgm:pt modelId="{377E7F9C-9DD3-4AA5-9489-7469E0127963}" type="parTrans" cxnId="{893276D2-D803-4F3A-AF1E-A6EF13982149}">
      <dgm:prSet/>
      <dgm:spPr/>
      <dgm:t>
        <a:bodyPr/>
        <a:lstStyle/>
        <a:p>
          <a:endParaRPr lang="ru-RU"/>
        </a:p>
      </dgm:t>
    </dgm:pt>
    <dgm:pt modelId="{E6E5F272-303E-4D1E-9B3C-19D7FA9D4531}" type="sibTrans" cxnId="{893276D2-D803-4F3A-AF1E-A6EF13982149}">
      <dgm:prSet/>
      <dgm:spPr/>
      <dgm:t>
        <a:bodyPr/>
        <a:lstStyle/>
        <a:p>
          <a:endParaRPr lang="ru-RU"/>
        </a:p>
      </dgm:t>
    </dgm:pt>
    <dgm:pt modelId="{6276A3F4-A04C-4FE6-9655-73D9564C8518}">
      <dgm:prSet/>
      <dgm:spPr/>
      <dgm:t>
        <a:bodyPr/>
        <a:lstStyle/>
        <a:p>
          <a:r>
            <a:rPr lang="ru-RU" smtClean="0"/>
            <a:t>Литература Дона</a:t>
          </a:r>
          <a:endParaRPr lang="ru-RU"/>
        </a:p>
      </dgm:t>
    </dgm:pt>
    <dgm:pt modelId="{1DD4014D-BA95-4692-BDD9-B1E066DF343F}" type="parTrans" cxnId="{D9BBB886-DD09-472F-91ED-E9BFC19B9F21}">
      <dgm:prSet/>
      <dgm:spPr/>
      <dgm:t>
        <a:bodyPr/>
        <a:lstStyle/>
        <a:p>
          <a:endParaRPr lang="ru-RU"/>
        </a:p>
      </dgm:t>
    </dgm:pt>
    <dgm:pt modelId="{B2C35383-FFBB-4A0B-8BBE-31E3ABC759C6}" type="sibTrans" cxnId="{D9BBB886-DD09-472F-91ED-E9BFC19B9F21}">
      <dgm:prSet/>
      <dgm:spPr/>
      <dgm:t>
        <a:bodyPr/>
        <a:lstStyle/>
        <a:p>
          <a:endParaRPr lang="ru-RU"/>
        </a:p>
      </dgm:t>
    </dgm:pt>
    <dgm:pt modelId="{6B1B8EA7-6C13-4B51-9C87-CB466F75A5D7}">
      <dgm:prSet/>
      <dgm:spPr/>
      <dgm:t>
        <a:bodyPr/>
        <a:lstStyle/>
        <a:p>
          <a:r>
            <a:rPr lang="ru-RU" smtClean="0"/>
            <a:t>Казачьи спортивные игры</a:t>
          </a:r>
          <a:endParaRPr lang="ru-RU"/>
        </a:p>
      </dgm:t>
    </dgm:pt>
    <dgm:pt modelId="{DED4D315-1439-45FB-8E33-3714858FF4E3}" type="parTrans" cxnId="{BDEA31DE-5FE3-4687-A081-377B6BB1C56D}">
      <dgm:prSet/>
      <dgm:spPr/>
      <dgm:t>
        <a:bodyPr/>
        <a:lstStyle/>
        <a:p>
          <a:endParaRPr lang="ru-RU"/>
        </a:p>
      </dgm:t>
    </dgm:pt>
    <dgm:pt modelId="{ECEC7F7B-7B87-4813-B906-ED3AB310FB34}" type="sibTrans" cxnId="{BDEA31DE-5FE3-4687-A081-377B6BB1C56D}">
      <dgm:prSet/>
      <dgm:spPr/>
      <dgm:t>
        <a:bodyPr/>
        <a:lstStyle/>
        <a:p>
          <a:endParaRPr lang="ru-RU"/>
        </a:p>
      </dgm:t>
    </dgm:pt>
    <dgm:pt modelId="{5FD26136-40D8-41C9-A7E8-3C88F15C0998}" type="pres">
      <dgm:prSet presAssocID="{054E2787-EF77-4610-AB24-FBF93E6FDAF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0D02B6F-D104-42BF-8D8E-F28A1CA2BD7C}" type="pres">
      <dgm:prSet presAssocID="{B8F286DF-248D-4DB1-AC2E-CE8537C51AC1}" presName="compNode" presStyleCnt="0"/>
      <dgm:spPr/>
    </dgm:pt>
    <dgm:pt modelId="{C5E26BF8-95FE-4786-BC9F-0C849966F7B4}" type="pres">
      <dgm:prSet presAssocID="{B8F286DF-248D-4DB1-AC2E-CE8537C51AC1}" presName="dummyConnPt" presStyleCnt="0"/>
      <dgm:spPr/>
    </dgm:pt>
    <dgm:pt modelId="{01DDACB5-B121-4327-9603-5D225999D8BD}" type="pres">
      <dgm:prSet presAssocID="{B8F286DF-248D-4DB1-AC2E-CE8537C51AC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E0FB6-3E81-498B-960C-3DD928DB16BF}" type="pres">
      <dgm:prSet presAssocID="{E6E5F272-303E-4D1E-9B3C-19D7FA9D4531}" presName="sibTrans" presStyleLbl="bgSibTrans2D1" presStyleIdx="0" presStyleCnt="7"/>
      <dgm:spPr/>
      <dgm:t>
        <a:bodyPr/>
        <a:lstStyle/>
        <a:p>
          <a:endParaRPr lang="ru-RU"/>
        </a:p>
      </dgm:t>
    </dgm:pt>
    <dgm:pt modelId="{649A650D-2D2F-4123-B8B4-39650740C3DE}" type="pres">
      <dgm:prSet presAssocID="{03BFD804-4041-4905-A7C3-8EC4E41700FC}" presName="compNode" presStyleCnt="0"/>
      <dgm:spPr/>
    </dgm:pt>
    <dgm:pt modelId="{B8F39F59-3F82-45AC-808F-7B251F15A106}" type="pres">
      <dgm:prSet presAssocID="{03BFD804-4041-4905-A7C3-8EC4E41700FC}" presName="dummyConnPt" presStyleCnt="0"/>
      <dgm:spPr/>
    </dgm:pt>
    <dgm:pt modelId="{57CA1E02-237E-4E5C-97E2-535F1C5AA589}" type="pres">
      <dgm:prSet presAssocID="{03BFD804-4041-4905-A7C3-8EC4E41700F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F6362-507C-439F-AFDC-17228E7C7657}" type="pres">
      <dgm:prSet presAssocID="{D5759167-619B-46C4-AE7F-C866758390F1}" presName="sibTrans" presStyleLbl="bgSibTrans2D1" presStyleIdx="1" presStyleCnt="7"/>
      <dgm:spPr/>
      <dgm:t>
        <a:bodyPr/>
        <a:lstStyle/>
        <a:p>
          <a:endParaRPr lang="ru-RU"/>
        </a:p>
      </dgm:t>
    </dgm:pt>
    <dgm:pt modelId="{3B885C0F-5E8D-407A-A86C-314180F0503A}" type="pres">
      <dgm:prSet presAssocID="{6B1B8EA7-6C13-4B51-9C87-CB466F75A5D7}" presName="compNode" presStyleCnt="0"/>
      <dgm:spPr/>
    </dgm:pt>
    <dgm:pt modelId="{1B56D041-C89E-4156-9A16-A108416DE98C}" type="pres">
      <dgm:prSet presAssocID="{6B1B8EA7-6C13-4B51-9C87-CB466F75A5D7}" presName="dummyConnPt" presStyleCnt="0"/>
      <dgm:spPr/>
    </dgm:pt>
    <dgm:pt modelId="{AF5E2D8E-C394-41FA-B07F-43780183DC96}" type="pres">
      <dgm:prSet presAssocID="{6B1B8EA7-6C13-4B51-9C87-CB466F75A5D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D4BDBE-248E-4B8F-8E71-366EA3A1866F}" type="pres">
      <dgm:prSet presAssocID="{ECEC7F7B-7B87-4813-B906-ED3AB310FB34}" presName="sibTrans" presStyleLbl="bgSibTrans2D1" presStyleIdx="2" presStyleCnt="7"/>
      <dgm:spPr/>
      <dgm:t>
        <a:bodyPr/>
        <a:lstStyle/>
        <a:p>
          <a:endParaRPr lang="ru-RU"/>
        </a:p>
      </dgm:t>
    </dgm:pt>
    <dgm:pt modelId="{D9E1E241-F865-40D1-BC33-EE5249680D32}" type="pres">
      <dgm:prSet presAssocID="{3B2AAD1E-D9E7-4959-9E1C-7BFB397B77DB}" presName="compNode" presStyleCnt="0"/>
      <dgm:spPr/>
    </dgm:pt>
    <dgm:pt modelId="{FB862F9B-5AA4-40B8-9F0D-D1553588B675}" type="pres">
      <dgm:prSet presAssocID="{3B2AAD1E-D9E7-4959-9E1C-7BFB397B77DB}" presName="dummyConnPt" presStyleCnt="0"/>
      <dgm:spPr/>
    </dgm:pt>
    <dgm:pt modelId="{7B2EAED5-1468-41E3-ACDF-18AEA4619A0F}" type="pres">
      <dgm:prSet presAssocID="{3B2AAD1E-D9E7-4959-9E1C-7BFB397B77D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6E626-08C5-4BB1-A986-BD1676C0719D}" type="pres">
      <dgm:prSet presAssocID="{0A97997E-D6BC-47E3-9F0F-C7D300F49777}" presName="sibTrans" presStyleLbl="bgSibTrans2D1" presStyleIdx="3" presStyleCnt="7"/>
      <dgm:spPr/>
      <dgm:t>
        <a:bodyPr/>
        <a:lstStyle/>
        <a:p>
          <a:endParaRPr lang="ru-RU"/>
        </a:p>
      </dgm:t>
    </dgm:pt>
    <dgm:pt modelId="{3B927F99-EE09-4E33-BD64-B55301FFB657}" type="pres">
      <dgm:prSet presAssocID="{37891DF4-0F39-4FD9-807B-D02CC97C4594}" presName="compNode" presStyleCnt="0"/>
      <dgm:spPr/>
    </dgm:pt>
    <dgm:pt modelId="{935209FD-DFB7-4FF3-9088-8F3E84B80FE6}" type="pres">
      <dgm:prSet presAssocID="{37891DF4-0F39-4FD9-807B-D02CC97C4594}" presName="dummyConnPt" presStyleCnt="0"/>
      <dgm:spPr/>
    </dgm:pt>
    <dgm:pt modelId="{468CD5D3-4F40-4D67-AFFF-003BDD0F68F4}" type="pres">
      <dgm:prSet presAssocID="{37891DF4-0F39-4FD9-807B-D02CC97C459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1E4CF-F96C-49FA-8235-29301197FC09}" type="pres">
      <dgm:prSet presAssocID="{1507AFAE-3BE0-4433-8108-22C527B777A5}" presName="sibTrans" presStyleLbl="bgSibTrans2D1" presStyleIdx="4" presStyleCnt="7"/>
      <dgm:spPr/>
      <dgm:t>
        <a:bodyPr/>
        <a:lstStyle/>
        <a:p>
          <a:endParaRPr lang="ru-RU"/>
        </a:p>
      </dgm:t>
    </dgm:pt>
    <dgm:pt modelId="{6C009956-EBEC-46DF-907A-8607239A63B1}" type="pres">
      <dgm:prSet presAssocID="{6276A3F4-A04C-4FE6-9655-73D9564C8518}" presName="compNode" presStyleCnt="0"/>
      <dgm:spPr/>
    </dgm:pt>
    <dgm:pt modelId="{5EC19A3A-B6D2-4158-88C4-E924C6460F5C}" type="pres">
      <dgm:prSet presAssocID="{6276A3F4-A04C-4FE6-9655-73D9564C8518}" presName="dummyConnPt" presStyleCnt="0"/>
      <dgm:spPr/>
    </dgm:pt>
    <dgm:pt modelId="{10B57F9C-ED93-4C28-ABEC-C47EA8209F15}" type="pres">
      <dgm:prSet presAssocID="{6276A3F4-A04C-4FE6-9655-73D9564C851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75D32-30EC-4423-BE2E-EA930B8F20E8}" type="pres">
      <dgm:prSet presAssocID="{B2C35383-FFBB-4A0B-8BBE-31E3ABC759C6}" presName="sibTrans" presStyleLbl="bgSibTrans2D1" presStyleIdx="5" presStyleCnt="7"/>
      <dgm:spPr/>
      <dgm:t>
        <a:bodyPr/>
        <a:lstStyle/>
        <a:p>
          <a:endParaRPr lang="ru-RU"/>
        </a:p>
      </dgm:t>
    </dgm:pt>
    <dgm:pt modelId="{33535F91-C1D5-41A0-BC26-D8C1FD1A3FF8}" type="pres">
      <dgm:prSet presAssocID="{F50889BD-2C0A-4568-A60A-4A22C7F051A5}" presName="compNode" presStyleCnt="0"/>
      <dgm:spPr/>
    </dgm:pt>
    <dgm:pt modelId="{6959E107-0EA4-482D-9191-821C487DB671}" type="pres">
      <dgm:prSet presAssocID="{F50889BD-2C0A-4568-A60A-4A22C7F051A5}" presName="dummyConnPt" presStyleCnt="0"/>
      <dgm:spPr/>
    </dgm:pt>
    <dgm:pt modelId="{8975967C-B23D-4F14-A079-D7E8DD917CCE}" type="pres">
      <dgm:prSet presAssocID="{F50889BD-2C0A-4568-A60A-4A22C7F05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24CFE-54D6-472B-A64E-E48BA4821753}" type="pres">
      <dgm:prSet presAssocID="{F05F8CDC-8A79-410B-9641-7BA5A89FB244}" presName="sibTrans" presStyleLbl="bgSibTrans2D1" presStyleIdx="6" presStyleCnt="7"/>
      <dgm:spPr/>
      <dgm:t>
        <a:bodyPr/>
        <a:lstStyle/>
        <a:p>
          <a:endParaRPr lang="ru-RU"/>
        </a:p>
      </dgm:t>
    </dgm:pt>
    <dgm:pt modelId="{5B99FAE3-F974-4F99-80EE-21EB75EA06F4}" type="pres">
      <dgm:prSet presAssocID="{9F7395D6-77FB-4FBD-8A18-F84BE44395A2}" presName="compNode" presStyleCnt="0"/>
      <dgm:spPr/>
    </dgm:pt>
    <dgm:pt modelId="{AEAB3066-BD1C-4C48-A271-C453BFE1C47B}" type="pres">
      <dgm:prSet presAssocID="{9F7395D6-77FB-4FBD-8A18-F84BE44395A2}" presName="dummyConnPt" presStyleCnt="0"/>
      <dgm:spPr/>
    </dgm:pt>
    <dgm:pt modelId="{F58D13F7-DF6B-4C31-A709-EDEF9CD40372}" type="pres">
      <dgm:prSet presAssocID="{9F7395D6-77FB-4FBD-8A18-F84BE44395A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C418AA-E4BA-44D0-AAA8-3F7F0801A2E5}" type="presOf" srcId="{6276A3F4-A04C-4FE6-9655-73D9564C8518}" destId="{10B57F9C-ED93-4C28-ABEC-C47EA8209F15}" srcOrd="0" destOrd="0" presId="urn:microsoft.com/office/officeart/2005/8/layout/bProcess4"/>
    <dgm:cxn modelId="{7E15891D-8E4E-4D12-91FC-2E27E0D422B3}" srcId="{054E2787-EF77-4610-AB24-FBF93E6FDAFE}" destId="{9F7395D6-77FB-4FBD-8A18-F84BE44395A2}" srcOrd="7" destOrd="0" parTransId="{7CA1166A-1046-46D6-A04A-5D7A48BDE909}" sibTransId="{9230E62E-C16A-4996-8EF3-D4845FBE2B14}"/>
    <dgm:cxn modelId="{16F1D361-FFBC-452E-B505-748265B04242}" type="presOf" srcId="{F05F8CDC-8A79-410B-9641-7BA5A89FB244}" destId="{27324CFE-54D6-472B-A64E-E48BA4821753}" srcOrd="0" destOrd="0" presId="urn:microsoft.com/office/officeart/2005/8/layout/bProcess4"/>
    <dgm:cxn modelId="{0D0992AC-7AB0-4E0B-9158-409688762EDC}" type="presOf" srcId="{6B1B8EA7-6C13-4B51-9C87-CB466F75A5D7}" destId="{AF5E2D8E-C394-41FA-B07F-43780183DC96}" srcOrd="0" destOrd="0" presId="urn:microsoft.com/office/officeart/2005/8/layout/bProcess4"/>
    <dgm:cxn modelId="{9DF701F2-1F2D-4BDF-B411-6E4924EC24DE}" type="presOf" srcId="{3B2AAD1E-D9E7-4959-9E1C-7BFB397B77DB}" destId="{7B2EAED5-1468-41E3-ACDF-18AEA4619A0F}" srcOrd="0" destOrd="0" presId="urn:microsoft.com/office/officeart/2005/8/layout/bProcess4"/>
    <dgm:cxn modelId="{D9BBB886-DD09-472F-91ED-E9BFC19B9F21}" srcId="{054E2787-EF77-4610-AB24-FBF93E6FDAFE}" destId="{6276A3F4-A04C-4FE6-9655-73D9564C8518}" srcOrd="5" destOrd="0" parTransId="{1DD4014D-BA95-4692-BDD9-B1E066DF343F}" sibTransId="{B2C35383-FFBB-4A0B-8BBE-31E3ABC759C6}"/>
    <dgm:cxn modelId="{02436C09-7E93-41AF-9A21-B4E680151814}" type="presOf" srcId="{ECEC7F7B-7B87-4813-B906-ED3AB310FB34}" destId="{C1D4BDBE-248E-4B8F-8E71-366EA3A1866F}" srcOrd="0" destOrd="0" presId="urn:microsoft.com/office/officeart/2005/8/layout/bProcess4"/>
    <dgm:cxn modelId="{D370D0BC-83DA-4096-8E66-4523207B802B}" type="presOf" srcId="{E6E5F272-303E-4D1E-9B3C-19D7FA9D4531}" destId="{024E0FB6-3E81-498B-960C-3DD928DB16BF}" srcOrd="0" destOrd="0" presId="urn:microsoft.com/office/officeart/2005/8/layout/bProcess4"/>
    <dgm:cxn modelId="{8C584F68-2DE8-4FF8-94E6-EFE869D054B8}" srcId="{054E2787-EF77-4610-AB24-FBF93E6FDAFE}" destId="{F50889BD-2C0A-4568-A60A-4A22C7F051A5}" srcOrd="6" destOrd="0" parTransId="{2F4C6261-2829-4406-A070-A0BE238DF6BA}" sibTransId="{F05F8CDC-8A79-410B-9641-7BA5A89FB244}"/>
    <dgm:cxn modelId="{89886F15-F176-4200-868B-361F5FC6DE57}" srcId="{054E2787-EF77-4610-AB24-FBF93E6FDAFE}" destId="{37891DF4-0F39-4FD9-807B-D02CC97C4594}" srcOrd="4" destOrd="0" parTransId="{23D57493-EAD6-48AD-9E41-1DB01EC14F59}" sibTransId="{1507AFAE-3BE0-4433-8108-22C527B777A5}"/>
    <dgm:cxn modelId="{1D6A714A-6CF1-42BC-AF38-604C3D5C2235}" type="presOf" srcId="{B2C35383-FFBB-4A0B-8BBE-31E3ABC759C6}" destId="{B1A75D32-30EC-4423-BE2E-EA930B8F20E8}" srcOrd="0" destOrd="0" presId="urn:microsoft.com/office/officeart/2005/8/layout/bProcess4"/>
    <dgm:cxn modelId="{8DE33A0B-8970-404B-99F0-31288214EF5B}" type="presOf" srcId="{03BFD804-4041-4905-A7C3-8EC4E41700FC}" destId="{57CA1E02-237E-4E5C-97E2-535F1C5AA589}" srcOrd="0" destOrd="0" presId="urn:microsoft.com/office/officeart/2005/8/layout/bProcess4"/>
    <dgm:cxn modelId="{8A4D08A9-71C9-4E40-A7B2-5AAA9FCAE9AA}" type="presOf" srcId="{9F7395D6-77FB-4FBD-8A18-F84BE44395A2}" destId="{F58D13F7-DF6B-4C31-A709-EDEF9CD40372}" srcOrd="0" destOrd="0" presId="urn:microsoft.com/office/officeart/2005/8/layout/bProcess4"/>
    <dgm:cxn modelId="{1C239DCE-9896-4892-99DF-30BD7E59A337}" srcId="{054E2787-EF77-4610-AB24-FBF93E6FDAFE}" destId="{03BFD804-4041-4905-A7C3-8EC4E41700FC}" srcOrd="1" destOrd="0" parTransId="{D16DAE96-1E6A-4C78-98CC-D62271E9C0B2}" sibTransId="{D5759167-619B-46C4-AE7F-C866758390F1}"/>
    <dgm:cxn modelId="{F7F2AD6A-8D3A-43B1-8107-0338BE7F8D68}" type="presOf" srcId="{B8F286DF-248D-4DB1-AC2E-CE8537C51AC1}" destId="{01DDACB5-B121-4327-9603-5D225999D8BD}" srcOrd="0" destOrd="0" presId="urn:microsoft.com/office/officeart/2005/8/layout/bProcess4"/>
    <dgm:cxn modelId="{44F81410-2B30-4424-9F37-45ED1C24D566}" type="presOf" srcId="{1507AFAE-3BE0-4433-8108-22C527B777A5}" destId="{5B31E4CF-F96C-49FA-8235-29301197FC09}" srcOrd="0" destOrd="0" presId="urn:microsoft.com/office/officeart/2005/8/layout/bProcess4"/>
    <dgm:cxn modelId="{893276D2-D803-4F3A-AF1E-A6EF13982149}" srcId="{054E2787-EF77-4610-AB24-FBF93E6FDAFE}" destId="{B8F286DF-248D-4DB1-AC2E-CE8537C51AC1}" srcOrd="0" destOrd="0" parTransId="{377E7F9C-9DD3-4AA5-9489-7469E0127963}" sibTransId="{E6E5F272-303E-4D1E-9B3C-19D7FA9D4531}"/>
    <dgm:cxn modelId="{BF561B89-1382-4F5C-BFA3-B13F4F8CAC43}" type="presOf" srcId="{D5759167-619B-46C4-AE7F-C866758390F1}" destId="{97EF6362-507C-439F-AFDC-17228E7C7657}" srcOrd="0" destOrd="0" presId="urn:microsoft.com/office/officeart/2005/8/layout/bProcess4"/>
    <dgm:cxn modelId="{9107965D-C992-49C6-BE78-E0BA6ED4E921}" type="presOf" srcId="{37891DF4-0F39-4FD9-807B-D02CC97C4594}" destId="{468CD5D3-4F40-4D67-AFFF-003BDD0F68F4}" srcOrd="0" destOrd="0" presId="urn:microsoft.com/office/officeart/2005/8/layout/bProcess4"/>
    <dgm:cxn modelId="{88F858B4-360B-4BC0-B25E-246817CBEF9F}" srcId="{054E2787-EF77-4610-AB24-FBF93E6FDAFE}" destId="{3B2AAD1E-D9E7-4959-9E1C-7BFB397B77DB}" srcOrd="3" destOrd="0" parTransId="{0A251E38-E5E8-4E00-9708-94E22C0309E8}" sibTransId="{0A97997E-D6BC-47E3-9F0F-C7D300F49777}"/>
    <dgm:cxn modelId="{445B3A3A-13A5-4FBE-B2E6-5502AFA8D996}" type="presOf" srcId="{F50889BD-2C0A-4568-A60A-4A22C7F051A5}" destId="{8975967C-B23D-4F14-A079-D7E8DD917CCE}" srcOrd="0" destOrd="0" presId="urn:microsoft.com/office/officeart/2005/8/layout/bProcess4"/>
    <dgm:cxn modelId="{B34AEA66-3621-4D28-A5C5-E9AD84B75CF4}" type="presOf" srcId="{0A97997E-D6BC-47E3-9F0F-C7D300F49777}" destId="{8036E626-08C5-4BB1-A986-BD1676C0719D}" srcOrd="0" destOrd="0" presId="urn:microsoft.com/office/officeart/2005/8/layout/bProcess4"/>
    <dgm:cxn modelId="{BDEA31DE-5FE3-4687-A081-377B6BB1C56D}" srcId="{054E2787-EF77-4610-AB24-FBF93E6FDAFE}" destId="{6B1B8EA7-6C13-4B51-9C87-CB466F75A5D7}" srcOrd="2" destOrd="0" parTransId="{DED4D315-1439-45FB-8E33-3714858FF4E3}" sibTransId="{ECEC7F7B-7B87-4813-B906-ED3AB310FB34}"/>
    <dgm:cxn modelId="{D1A58CAA-C982-4674-AA5D-CC70085E22B9}" type="presOf" srcId="{054E2787-EF77-4610-AB24-FBF93E6FDAFE}" destId="{5FD26136-40D8-41C9-A7E8-3C88F15C0998}" srcOrd="0" destOrd="0" presId="urn:microsoft.com/office/officeart/2005/8/layout/bProcess4"/>
    <dgm:cxn modelId="{5AE3119B-9E7A-4E80-8CA5-4194BFDC722F}" type="presParOf" srcId="{5FD26136-40D8-41C9-A7E8-3C88F15C0998}" destId="{70D02B6F-D104-42BF-8D8E-F28A1CA2BD7C}" srcOrd="0" destOrd="0" presId="urn:microsoft.com/office/officeart/2005/8/layout/bProcess4"/>
    <dgm:cxn modelId="{02973D5B-D1D2-4F22-8151-4A4DCC708295}" type="presParOf" srcId="{70D02B6F-D104-42BF-8D8E-F28A1CA2BD7C}" destId="{C5E26BF8-95FE-4786-BC9F-0C849966F7B4}" srcOrd="0" destOrd="0" presId="urn:microsoft.com/office/officeart/2005/8/layout/bProcess4"/>
    <dgm:cxn modelId="{E13505A4-6111-4C1F-BAE7-7A088831C391}" type="presParOf" srcId="{70D02B6F-D104-42BF-8D8E-F28A1CA2BD7C}" destId="{01DDACB5-B121-4327-9603-5D225999D8BD}" srcOrd="1" destOrd="0" presId="urn:microsoft.com/office/officeart/2005/8/layout/bProcess4"/>
    <dgm:cxn modelId="{392A7F87-5E32-47EB-902F-058331F80A97}" type="presParOf" srcId="{5FD26136-40D8-41C9-A7E8-3C88F15C0998}" destId="{024E0FB6-3E81-498B-960C-3DD928DB16BF}" srcOrd="1" destOrd="0" presId="urn:microsoft.com/office/officeart/2005/8/layout/bProcess4"/>
    <dgm:cxn modelId="{6279B636-282B-4851-A381-6F9A6D62C2AB}" type="presParOf" srcId="{5FD26136-40D8-41C9-A7E8-3C88F15C0998}" destId="{649A650D-2D2F-4123-B8B4-39650740C3DE}" srcOrd="2" destOrd="0" presId="urn:microsoft.com/office/officeart/2005/8/layout/bProcess4"/>
    <dgm:cxn modelId="{0CC63CC7-FBA1-4E77-BF18-168A155AC457}" type="presParOf" srcId="{649A650D-2D2F-4123-B8B4-39650740C3DE}" destId="{B8F39F59-3F82-45AC-808F-7B251F15A106}" srcOrd="0" destOrd="0" presId="urn:microsoft.com/office/officeart/2005/8/layout/bProcess4"/>
    <dgm:cxn modelId="{B7C3A694-4B46-47C2-B8E5-62056D6B92C7}" type="presParOf" srcId="{649A650D-2D2F-4123-B8B4-39650740C3DE}" destId="{57CA1E02-237E-4E5C-97E2-535F1C5AA589}" srcOrd="1" destOrd="0" presId="urn:microsoft.com/office/officeart/2005/8/layout/bProcess4"/>
    <dgm:cxn modelId="{1CE3DFB5-A1EF-4489-93E2-9A6F75244529}" type="presParOf" srcId="{5FD26136-40D8-41C9-A7E8-3C88F15C0998}" destId="{97EF6362-507C-439F-AFDC-17228E7C7657}" srcOrd="3" destOrd="0" presId="urn:microsoft.com/office/officeart/2005/8/layout/bProcess4"/>
    <dgm:cxn modelId="{BE046FFC-86DC-404E-BA1E-4C911393B9F7}" type="presParOf" srcId="{5FD26136-40D8-41C9-A7E8-3C88F15C0998}" destId="{3B885C0F-5E8D-407A-A86C-314180F0503A}" srcOrd="4" destOrd="0" presId="urn:microsoft.com/office/officeart/2005/8/layout/bProcess4"/>
    <dgm:cxn modelId="{87F9627B-D0D9-4824-8E4D-C9AC5E954BFD}" type="presParOf" srcId="{3B885C0F-5E8D-407A-A86C-314180F0503A}" destId="{1B56D041-C89E-4156-9A16-A108416DE98C}" srcOrd="0" destOrd="0" presId="urn:microsoft.com/office/officeart/2005/8/layout/bProcess4"/>
    <dgm:cxn modelId="{BBA6CC2B-D28C-4B48-B385-8B8BB1842502}" type="presParOf" srcId="{3B885C0F-5E8D-407A-A86C-314180F0503A}" destId="{AF5E2D8E-C394-41FA-B07F-43780183DC96}" srcOrd="1" destOrd="0" presId="urn:microsoft.com/office/officeart/2005/8/layout/bProcess4"/>
    <dgm:cxn modelId="{E98C48D2-F510-4A48-9EC0-5FD8E9E711D6}" type="presParOf" srcId="{5FD26136-40D8-41C9-A7E8-3C88F15C0998}" destId="{C1D4BDBE-248E-4B8F-8E71-366EA3A1866F}" srcOrd="5" destOrd="0" presId="urn:microsoft.com/office/officeart/2005/8/layout/bProcess4"/>
    <dgm:cxn modelId="{6AE25944-1D71-4C79-800B-599B5257CBE3}" type="presParOf" srcId="{5FD26136-40D8-41C9-A7E8-3C88F15C0998}" destId="{D9E1E241-F865-40D1-BC33-EE5249680D32}" srcOrd="6" destOrd="0" presId="urn:microsoft.com/office/officeart/2005/8/layout/bProcess4"/>
    <dgm:cxn modelId="{E97B7C36-5628-4C9A-8CCA-746E77780071}" type="presParOf" srcId="{D9E1E241-F865-40D1-BC33-EE5249680D32}" destId="{FB862F9B-5AA4-40B8-9F0D-D1553588B675}" srcOrd="0" destOrd="0" presId="urn:microsoft.com/office/officeart/2005/8/layout/bProcess4"/>
    <dgm:cxn modelId="{5DB3359D-612A-4CE0-96CE-FC03F212903E}" type="presParOf" srcId="{D9E1E241-F865-40D1-BC33-EE5249680D32}" destId="{7B2EAED5-1468-41E3-ACDF-18AEA4619A0F}" srcOrd="1" destOrd="0" presId="urn:microsoft.com/office/officeart/2005/8/layout/bProcess4"/>
    <dgm:cxn modelId="{1DEF3DD2-42E8-4818-A178-8CDF350DFACC}" type="presParOf" srcId="{5FD26136-40D8-41C9-A7E8-3C88F15C0998}" destId="{8036E626-08C5-4BB1-A986-BD1676C0719D}" srcOrd="7" destOrd="0" presId="urn:microsoft.com/office/officeart/2005/8/layout/bProcess4"/>
    <dgm:cxn modelId="{266C0C32-7BFD-4E56-9413-D02F8083D1D3}" type="presParOf" srcId="{5FD26136-40D8-41C9-A7E8-3C88F15C0998}" destId="{3B927F99-EE09-4E33-BD64-B55301FFB657}" srcOrd="8" destOrd="0" presId="urn:microsoft.com/office/officeart/2005/8/layout/bProcess4"/>
    <dgm:cxn modelId="{F39B1E06-43E5-4532-B9E2-130F6C6BB1D9}" type="presParOf" srcId="{3B927F99-EE09-4E33-BD64-B55301FFB657}" destId="{935209FD-DFB7-4FF3-9088-8F3E84B80FE6}" srcOrd="0" destOrd="0" presId="urn:microsoft.com/office/officeart/2005/8/layout/bProcess4"/>
    <dgm:cxn modelId="{123C701C-798C-4FAD-8734-2DD4566E7BED}" type="presParOf" srcId="{3B927F99-EE09-4E33-BD64-B55301FFB657}" destId="{468CD5D3-4F40-4D67-AFFF-003BDD0F68F4}" srcOrd="1" destOrd="0" presId="urn:microsoft.com/office/officeart/2005/8/layout/bProcess4"/>
    <dgm:cxn modelId="{0B1C03A1-F34E-45AF-8706-8F571033C717}" type="presParOf" srcId="{5FD26136-40D8-41C9-A7E8-3C88F15C0998}" destId="{5B31E4CF-F96C-49FA-8235-29301197FC09}" srcOrd="9" destOrd="0" presId="urn:microsoft.com/office/officeart/2005/8/layout/bProcess4"/>
    <dgm:cxn modelId="{017F5409-3789-444A-BF04-07575AB903FC}" type="presParOf" srcId="{5FD26136-40D8-41C9-A7E8-3C88F15C0998}" destId="{6C009956-EBEC-46DF-907A-8607239A63B1}" srcOrd="10" destOrd="0" presId="urn:microsoft.com/office/officeart/2005/8/layout/bProcess4"/>
    <dgm:cxn modelId="{383E3C14-EB41-4F01-ADF1-75EF72B2E8FA}" type="presParOf" srcId="{6C009956-EBEC-46DF-907A-8607239A63B1}" destId="{5EC19A3A-B6D2-4158-88C4-E924C6460F5C}" srcOrd="0" destOrd="0" presId="urn:microsoft.com/office/officeart/2005/8/layout/bProcess4"/>
    <dgm:cxn modelId="{494DE03D-3503-4550-898F-F5F1F49A98D8}" type="presParOf" srcId="{6C009956-EBEC-46DF-907A-8607239A63B1}" destId="{10B57F9C-ED93-4C28-ABEC-C47EA8209F15}" srcOrd="1" destOrd="0" presId="urn:microsoft.com/office/officeart/2005/8/layout/bProcess4"/>
    <dgm:cxn modelId="{C751E508-B16C-4300-82EC-697B084FD1F1}" type="presParOf" srcId="{5FD26136-40D8-41C9-A7E8-3C88F15C0998}" destId="{B1A75D32-30EC-4423-BE2E-EA930B8F20E8}" srcOrd="11" destOrd="0" presId="urn:microsoft.com/office/officeart/2005/8/layout/bProcess4"/>
    <dgm:cxn modelId="{00B04264-548F-44D5-816D-68582A876021}" type="presParOf" srcId="{5FD26136-40D8-41C9-A7E8-3C88F15C0998}" destId="{33535F91-C1D5-41A0-BC26-D8C1FD1A3FF8}" srcOrd="12" destOrd="0" presId="urn:microsoft.com/office/officeart/2005/8/layout/bProcess4"/>
    <dgm:cxn modelId="{9E62F2BF-B534-4B8E-AA11-15C494737631}" type="presParOf" srcId="{33535F91-C1D5-41A0-BC26-D8C1FD1A3FF8}" destId="{6959E107-0EA4-482D-9191-821C487DB671}" srcOrd="0" destOrd="0" presId="urn:microsoft.com/office/officeart/2005/8/layout/bProcess4"/>
    <dgm:cxn modelId="{ADBF39FC-FB40-49B3-99DB-397FDA73C631}" type="presParOf" srcId="{33535F91-C1D5-41A0-BC26-D8C1FD1A3FF8}" destId="{8975967C-B23D-4F14-A079-D7E8DD917CCE}" srcOrd="1" destOrd="0" presId="urn:microsoft.com/office/officeart/2005/8/layout/bProcess4"/>
    <dgm:cxn modelId="{87F77AB7-1080-4381-A256-3B1EA0441739}" type="presParOf" srcId="{5FD26136-40D8-41C9-A7E8-3C88F15C0998}" destId="{27324CFE-54D6-472B-A64E-E48BA4821753}" srcOrd="13" destOrd="0" presId="urn:microsoft.com/office/officeart/2005/8/layout/bProcess4"/>
    <dgm:cxn modelId="{13A090DD-5261-47FE-B015-9BE4840F8F1B}" type="presParOf" srcId="{5FD26136-40D8-41C9-A7E8-3C88F15C0998}" destId="{5B99FAE3-F974-4F99-80EE-21EB75EA06F4}" srcOrd="14" destOrd="0" presId="urn:microsoft.com/office/officeart/2005/8/layout/bProcess4"/>
    <dgm:cxn modelId="{9F155A2C-3AFA-440D-8179-906E26201878}" type="presParOf" srcId="{5B99FAE3-F974-4F99-80EE-21EB75EA06F4}" destId="{AEAB3066-BD1C-4C48-A271-C453BFE1C47B}" srcOrd="0" destOrd="0" presId="urn:microsoft.com/office/officeart/2005/8/layout/bProcess4"/>
    <dgm:cxn modelId="{8E423B13-0B6F-4442-BA54-0C076531BD01}" type="presParOf" srcId="{5B99FAE3-F974-4F99-80EE-21EB75EA06F4}" destId="{F58D13F7-DF6B-4C31-A709-EDEF9CD40372}" srcOrd="1" destOrd="0" presId="urn:microsoft.com/office/officeart/2005/8/layout/bProcess4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D7845E-E648-47D5-932F-08D595B9567D}" type="doc">
      <dgm:prSet loTypeId="urn:microsoft.com/office/officeart/2005/8/layout/vList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FB4C8A8-0C1A-4381-A748-63B7360F733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Практическое право</a:t>
          </a:r>
          <a:endParaRPr lang="ru-RU" dirty="0">
            <a:solidFill>
              <a:schemeClr val="tx1"/>
            </a:solidFill>
          </a:endParaRPr>
        </a:p>
      </dgm:t>
    </dgm:pt>
    <dgm:pt modelId="{0F7BAB97-58C7-4C20-A717-8CC5EEC7A3F2}" type="parTrans" cxnId="{E2FA8380-E7D3-48D9-B79E-8501F92EF60B}">
      <dgm:prSet/>
      <dgm:spPr/>
      <dgm:t>
        <a:bodyPr/>
        <a:lstStyle/>
        <a:p>
          <a:endParaRPr lang="ru-RU"/>
        </a:p>
      </dgm:t>
    </dgm:pt>
    <dgm:pt modelId="{0648B1D2-EB49-4154-9D9D-4F044A58EE28}" type="sibTrans" cxnId="{E2FA8380-E7D3-48D9-B79E-8501F92EF60B}">
      <dgm:prSet/>
      <dgm:spPr/>
      <dgm:t>
        <a:bodyPr/>
        <a:lstStyle/>
        <a:p>
          <a:endParaRPr lang="ru-RU"/>
        </a:p>
      </dgm:t>
    </dgm:pt>
    <dgm:pt modelId="{91C6692F-C1DA-4982-80E8-78B2282E5FD0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История Донского края</a:t>
          </a:r>
          <a:endParaRPr lang="ru-RU" dirty="0">
            <a:solidFill>
              <a:schemeClr val="tx1"/>
            </a:solidFill>
          </a:endParaRPr>
        </a:p>
      </dgm:t>
    </dgm:pt>
    <dgm:pt modelId="{A53E271C-851D-4D4C-BE2D-D34FFB367C42}" type="parTrans" cxnId="{D0E33BC3-54A0-42ED-81B6-94D99B066958}">
      <dgm:prSet/>
      <dgm:spPr/>
      <dgm:t>
        <a:bodyPr/>
        <a:lstStyle/>
        <a:p>
          <a:endParaRPr lang="ru-RU"/>
        </a:p>
      </dgm:t>
    </dgm:pt>
    <dgm:pt modelId="{410EEEBC-C020-4813-B0A0-05DFA3AE8C1C}" type="sibTrans" cxnId="{D0E33BC3-54A0-42ED-81B6-94D99B066958}">
      <dgm:prSet/>
      <dgm:spPr/>
      <dgm:t>
        <a:bodyPr/>
        <a:lstStyle/>
        <a:p>
          <a:endParaRPr lang="ru-RU"/>
        </a:p>
      </dgm:t>
    </dgm:pt>
    <dgm:pt modelId="{3B135C34-6D70-439C-A0D3-48A1236B03F5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История казачества</a:t>
          </a:r>
          <a:endParaRPr lang="ru-RU" dirty="0">
            <a:solidFill>
              <a:schemeClr val="tx1"/>
            </a:solidFill>
          </a:endParaRPr>
        </a:p>
      </dgm:t>
    </dgm:pt>
    <dgm:pt modelId="{B0BDAEF1-4A20-45C3-8C41-857C8227E2CF}" type="parTrans" cxnId="{B6C0D87F-8975-4F8E-857F-8F5B4596CEC0}">
      <dgm:prSet/>
      <dgm:spPr/>
      <dgm:t>
        <a:bodyPr/>
        <a:lstStyle/>
        <a:p>
          <a:endParaRPr lang="ru-RU"/>
        </a:p>
      </dgm:t>
    </dgm:pt>
    <dgm:pt modelId="{862306E6-6922-4E16-87DC-FDC2B13C5912}" type="sibTrans" cxnId="{B6C0D87F-8975-4F8E-857F-8F5B4596CEC0}">
      <dgm:prSet/>
      <dgm:spPr/>
      <dgm:t>
        <a:bodyPr/>
        <a:lstStyle/>
        <a:p>
          <a:endParaRPr lang="ru-RU"/>
        </a:p>
      </dgm:t>
    </dgm:pt>
    <dgm:pt modelId="{4E159133-3168-4B5A-9F3D-4D683614B3F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Культура Дона</a:t>
          </a:r>
          <a:endParaRPr lang="ru-RU" dirty="0">
            <a:solidFill>
              <a:schemeClr val="tx1"/>
            </a:solidFill>
          </a:endParaRPr>
        </a:p>
      </dgm:t>
    </dgm:pt>
    <dgm:pt modelId="{8FB9B70A-A58A-4D5B-8F96-472E12E6F93A}" type="parTrans" cxnId="{E10290AC-AF0B-4B8F-9738-B6C756D49228}">
      <dgm:prSet/>
      <dgm:spPr/>
      <dgm:t>
        <a:bodyPr/>
        <a:lstStyle/>
        <a:p>
          <a:endParaRPr lang="ru-RU"/>
        </a:p>
      </dgm:t>
    </dgm:pt>
    <dgm:pt modelId="{18D61D26-3358-4275-88F8-13AFF7B44763}" type="sibTrans" cxnId="{E10290AC-AF0B-4B8F-9738-B6C756D49228}">
      <dgm:prSet/>
      <dgm:spPr/>
      <dgm:t>
        <a:bodyPr/>
        <a:lstStyle/>
        <a:p>
          <a:endParaRPr lang="ru-RU"/>
        </a:p>
      </dgm:t>
    </dgm:pt>
    <dgm:pt modelId="{6371C33C-13DC-409F-9764-1ACC5838550E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Компьютерное делопроизводство</a:t>
          </a:r>
          <a:endParaRPr lang="ru-RU" dirty="0">
            <a:solidFill>
              <a:schemeClr val="tx1"/>
            </a:solidFill>
          </a:endParaRPr>
        </a:p>
      </dgm:t>
    </dgm:pt>
    <dgm:pt modelId="{31BFC481-9952-430D-8A73-0068F251B5BF}" type="parTrans" cxnId="{3A6D6978-B0A9-409C-8743-3FBBBB311BED}">
      <dgm:prSet/>
      <dgm:spPr/>
      <dgm:t>
        <a:bodyPr/>
        <a:lstStyle/>
        <a:p>
          <a:endParaRPr lang="ru-RU"/>
        </a:p>
      </dgm:t>
    </dgm:pt>
    <dgm:pt modelId="{5641659F-07A7-4E20-B289-099181711CC3}" type="sibTrans" cxnId="{3A6D6978-B0A9-409C-8743-3FBBBB311BED}">
      <dgm:prSet/>
      <dgm:spPr/>
      <dgm:t>
        <a:bodyPr/>
        <a:lstStyle/>
        <a:p>
          <a:endParaRPr lang="ru-RU"/>
        </a:p>
      </dgm:t>
    </dgm:pt>
    <dgm:pt modelId="{B38C5EDA-4A78-4999-894B-B15D7B45B1B1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Профессиональное самоопределение и выбор профессии</a:t>
          </a:r>
          <a:endParaRPr lang="ru-RU" dirty="0">
            <a:solidFill>
              <a:schemeClr val="tx1"/>
            </a:solidFill>
          </a:endParaRPr>
        </a:p>
      </dgm:t>
    </dgm:pt>
    <dgm:pt modelId="{54897775-E9E4-4B54-AF11-73D64915F605}" type="parTrans" cxnId="{8C16D72F-773D-42B0-9F0F-F45653A97ADC}">
      <dgm:prSet/>
      <dgm:spPr/>
      <dgm:t>
        <a:bodyPr/>
        <a:lstStyle/>
        <a:p>
          <a:endParaRPr lang="ru-RU"/>
        </a:p>
      </dgm:t>
    </dgm:pt>
    <dgm:pt modelId="{D5F35705-5C0E-45DE-91A4-3374BBC3EF58}" type="sibTrans" cxnId="{8C16D72F-773D-42B0-9F0F-F45653A97ADC}">
      <dgm:prSet/>
      <dgm:spPr/>
      <dgm:t>
        <a:bodyPr/>
        <a:lstStyle/>
        <a:p>
          <a:endParaRPr lang="ru-RU"/>
        </a:p>
      </dgm:t>
    </dgm:pt>
    <dgm:pt modelId="{5E34F821-0344-4938-8BB1-1886730A1155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Основы православной культуры</a:t>
          </a:r>
          <a:endParaRPr lang="ru-RU" dirty="0">
            <a:solidFill>
              <a:schemeClr val="tx1"/>
            </a:solidFill>
          </a:endParaRPr>
        </a:p>
      </dgm:t>
    </dgm:pt>
    <dgm:pt modelId="{ACAD4D34-70AC-4F39-8F4F-02DC1C5FFCE8}" type="parTrans" cxnId="{1964AFF9-2566-4630-96B3-4D424E1A45CB}">
      <dgm:prSet/>
      <dgm:spPr/>
      <dgm:t>
        <a:bodyPr/>
        <a:lstStyle/>
        <a:p>
          <a:endParaRPr lang="ru-RU"/>
        </a:p>
      </dgm:t>
    </dgm:pt>
    <dgm:pt modelId="{224A2A9F-D022-4B50-97D6-6C96091CED87}" type="sibTrans" cxnId="{1964AFF9-2566-4630-96B3-4D424E1A45CB}">
      <dgm:prSet/>
      <dgm:spPr/>
      <dgm:t>
        <a:bodyPr/>
        <a:lstStyle/>
        <a:p>
          <a:endParaRPr lang="ru-RU"/>
        </a:p>
      </dgm:t>
    </dgm:pt>
    <dgm:pt modelId="{93E1AAE4-A91A-4CDB-A282-D831DBDC6621}" type="pres">
      <dgm:prSet presAssocID="{15D7845E-E648-47D5-932F-08D595B9567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C31539-FAB5-4C68-8E92-48EB8006DD0F}" type="pres">
      <dgm:prSet presAssocID="{91C6692F-C1DA-4982-80E8-78B2282E5FD0}" presName="comp" presStyleCnt="0"/>
      <dgm:spPr/>
    </dgm:pt>
    <dgm:pt modelId="{43B7D37D-3B1F-4130-8A74-90621CF6C66B}" type="pres">
      <dgm:prSet presAssocID="{91C6692F-C1DA-4982-80E8-78B2282E5FD0}" presName="box" presStyleLbl="node1" presStyleIdx="0" presStyleCnt="7"/>
      <dgm:spPr/>
      <dgm:t>
        <a:bodyPr/>
        <a:lstStyle/>
        <a:p>
          <a:endParaRPr lang="ru-RU"/>
        </a:p>
      </dgm:t>
    </dgm:pt>
    <dgm:pt modelId="{0B7DEEC2-E0EA-4F6D-B05D-491E5B5A2B6F}" type="pres">
      <dgm:prSet presAssocID="{91C6692F-C1DA-4982-80E8-78B2282E5FD0}" presName="img" presStyleLbl="fgImgPlace1" presStyleIdx="0" presStyleCnt="7" custScaleX="4125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DD4BF15-99FE-4849-B083-5FCEC4412DCF}" type="pres">
      <dgm:prSet presAssocID="{91C6692F-C1DA-4982-80E8-78B2282E5FD0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90E4A-C9D9-4445-9AAC-5CAD14DF7D1C}" type="pres">
      <dgm:prSet presAssocID="{410EEEBC-C020-4813-B0A0-05DFA3AE8C1C}" presName="spacer" presStyleCnt="0"/>
      <dgm:spPr/>
    </dgm:pt>
    <dgm:pt modelId="{D8AF910C-504D-4ED5-BC98-8255317F5505}" type="pres">
      <dgm:prSet presAssocID="{8FB4C8A8-0C1A-4381-A748-63B7360F733D}" presName="comp" presStyleCnt="0"/>
      <dgm:spPr/>
    </dgm:pt>
    <dgm:pt modelId="{13F34BB0-5EEC-4E36-9F59-B55D5DDBBAEC}" type="pres">
      <dgm:prSet presAssocID="{8FB4C8A8-0C1A-4381-A748-63B7360F733D}" presName="box" presStyleLbl="node1" presStyleIdx="1" presStyleCnt="7" custLinFactNeighborX="-348" custLinFactNeighborY="-6656"/>
      <dgm:spPr/>
      <dgm:t>
        <a:bodyPr/>
        <a:lstStyle/>
        <a:p>
          <a:endParaRPr lang="ru-RU"/>
        </a:p>
      </dgm:t>
    </dgm:pt>
    <dgm:pt modelId="{7A4745E8-3A20-494B-9DAC-C1A93361FC42}" type="pres">
      <dgm:prSet presAssocID="{8FB4C8A8-0C1A-4381-A748-63B7360F733D}" presName="img" presStyleLbl="fgImgPlace1" presStyleIdx="1" presStyleCnt="7" custScaleX="47916" custLinFactNeighborX="3331" custLinFactNeighborY="-579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CBF46DC-4D19-4ED1-804B-80FB1AED4639}" type="pres">
      <dgm:prSet presAssocID="{8FB4C8A8-0C1A-4381-A748-63B7360F733D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43480-0467-4D24-96A9-388A3EFC912D}" type="pres">
      <dgm:prSet presAssocID="{0648B1D2-EB49-4154-9D9D-4F044A58EE28}" presName="spacer" presStyleCnt="0"/>
      <dgm:spPr/>
    </dgm:pt>
    <dgm:pt modelId="{587A7F28-CEFA-461C-9853-AFC69B2A242C}" type="pres">
      <dgm:prSet presAssocID="{4E159133-3168-4B5A-9F3D-4D683614B3FC}" presName="comp" presStyleCnt="0"/>
      <dgm:spPr/>
    </dgm:pt>
    <dgm:pt modelId="{5451825C-CE9B-4002-9542-0BCAAB4BA256}" type="pres">
      <dgm:prSet presAssocID="{4E159133-3168-4B5A-9F3D-4D683614B3FC}" presName="box" presStyleLbl="node1" presStyleIdx="2" presStyleCnt="7"/>
      <dgm:spPr/>
      <dgm:t>
        <a:bodyPr/>
        <a:lstStyle/>
        <a:p>
          <a:endParaRPr lang="ru-RU"/>
        </a:p>
      </dgm:t>
    </dgm:pt>
    <dgm:pt modelId="{C5B09604-6965-4217-8575-B4057461D82B}" type="pres">
      <dgm:prSet presAssocID="{4E159133-3168-4B5A-9F3D-4D683614B3FC}" presName="img" presStyleLbl="fgImgPlace1" presStyleIdx="2" presStyleCnt="7" custScaleX="47570" custLinFactNeighborX="-1009" custLinFactNeighborY="691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3FD10F4-9366-4264-A6E1-509DE45BB0F9}" type="pres">
      <dgm:prSet presAssocID="{4E159133-3168-4B5A-9F3D-4D683614B3FC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845AC-E395-4958-A2B7-57D011159999}" type="pres">
      <dgm:prSet presAssocID="{18D61D26-3358-4275-88F8-13AFF7B44763}" presName="spacer" presStyleCnt="0"/>
      <dgm:spPr/>
    </dgm:pt>
    <dgm:pt modelId="{C68DD168-0880-4838-81D8-F22B1F44C35E}" type="pres">
      <dgm:prSet presAssocID="{3B135C34-6D70-439C-A0D3-48A1236B03F5}" presName="comp" presStyleCnt="0"/>
      <dgm:spPr/>
    </dgm:pt>
    <dgm:pt modelId="{2B06C672-0C3A-49E0-A734-33A98545F570}" type="pres">
      <dgm:prSet presAssocID="{3B135C34-6D70-439C-A0D3-48A1236B03F5}" presName="box" presStyleLbl="node1" presStyleIdx="3" presStyleCnt="7"/>
      <dgm:spPr/>
      <dgm:t>
        <a:bodyPr/>
        <a:lstStyle/>
        <a:p>
          <a:endParaRPr lang="ru-RU"/>
        </a:p>
      </dgm:t>
    </dgm:pt>
    <dgm:pt modelId="{8BDA1E91-3F9A-4222-B2AE-C34D9586ACE2}" type="pres">
      <dgm:prSet presAssocID="{3B135C34-6D70-439C-A0D3-48A1236B03F5}" presName="img" presStyleLbl="fgImgPlace1" presStyleIdx="3" presStyleCnt="7" custScaleX="4555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4A61997-3803-4C8D-BCFF-8DACAE7C0FAE}" type="pres">
      <dgm:prSet presAssocID="{3B135C34-6D70-439C-A0D3-48A1236B03F5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F3E2C-ED68-4462-BC57-CBDA710CB058}" type="pres">
      <dgm:prSet presAssocID="{862306E6-6922-4E16-87DC-FDC2B13C5912}" presName="spacer" presStyleCnt="0"/>
      <dgm:spPr/>
    </dgm:pt>
    <dgm:pt modelId="{9D200EB7-8164-4897-8BBC-06201AD30EA9}" type="pres">
      <dgm:prSet presAssocID="{B38C5EDA-4A78-4999-894B-B15D7B45B1B1}" presName="comp" presStyleCnt="0"/>
      <dgm:spPr/>
    </dgm:pt>
    <dgm:pt modelId="{B744169C-50CC-43C6-A5AC-85574E146048}" type="pres">
      <dgm:prSet presAssocID="{B38C5EDA-4A78-4999-894B-B15D7B45B1B1}" presName="box" presStyleLbl="node1" presStyleIdx="4" presStyleCnt="7"/>
      <dgm:spPr/>
      <dgm:t>
        <a:bodyPr/>
        <a:lstStyle/>
        <a:p>
          <a:endParaRPr lang="ru-RU"/>
        </a:p>
      </dgm:t>
    </dgm:pt>
    <dgm:pt modelId="{0132B7C9-C963-40CE-AD1F-C2A42928F596}" type="pres">
      <dgm:prSet presAssocID="{B38C5EDA-4A78-4999-894B-B15D7B45B1B1}" presName="img" presStyleLbl="fgImgPlace1" presStyleIdx="4" presStyleCnt="7" custScaleX="47570" custLinFactNeighborX="-1009" custLinFactNeighborY="229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C7B195B-381B-439F-BB4E-EC66C214AF44}" type="pres">
      <dgm:prSet presAssocID="{B38C5EDA-4A78-4999-894B-B15D7B45B1B1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5D8E4-B632-4352-AD66-709E8D84B242}" type="pres">
      <dgm:prSet presAssocID="{D5F35705-5C0E-45DE-91A4-3374BBC3EF58}" presName="spacer" presStyleCnt="0"/>
      <dgm:spPr/>
    </dgm:pt>
    <dgm:pt modelId="{1F7DC633-EA2A-4A55-A280-4641220B8A06}" type="pres">
      <dgm:prSet presAssocID="{6371C33C-13DC-409F-9764-1ACC5838550E}" presName="comp" presStyleCnt="0"/>
      <dgm:spPr/>
    </dgm:pt>
    <dgm:pt modelId="{97E3E8E7-6356-4F44-9B2D-E82FEA1827AE}" type="pres">
      <dgm:prSet presAssocID="{6371C33C-13DC-409F-9764-1ACC5838550E}" presName="box" presStyleLbl="node1" presStyleIdx="5" presStyleCnt="7"/>
      <dgm:spPr/>
      <dgm:t>
        <a:bodyPr/>
        <a:lstStyle/>
        <a:p>
          <a:endParaRPr lang="ru-RU"/>
        </a:p>
      </dgm:t>
    </dgm:pt>
    <dgm:pt modelId="{B58F973D-EC81-41AA-A76C-F3DA2531AC01}" type="pres">
      <dgm:prSet presAssocID="{6371C33C-13DC-409F-9764-1ACC5838550E}" presName="img" presStyleLbl="fgImgPlace1" presStyleIdx="5" presStyleCnt="7" custScaleX="47570" custLinFactNeighborX="-1009" custLinFactNeighborY="-12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2F5FEBB-BD47-4883-BD85-333EC749FAE9}" type="pres">
      <dgm:prSet presAssocID="{6371C33C-13DC-409F-9764-1ACC5838550E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A2BBD-828B-4054-A106-468CA34E43FA}" type="pres">
      <dgm:prSet presAssocID="{5641659F-07A7-4E20-B289-099181711CC3}" presName="spacer" presStyleCnt="0"/>
      <dgm:spPr/>
    </dgm:pt>
    <dgm:pt modelId="{B1E2EF8D-0467-4418-A561-05805F751DCC}" type="pres">
      <dgm:prSet presAssocID="{5E34F821-0344-4938-8BB1-1886730A1155}" presName="comp" presStyleCnt="0"/>
      <dgm:spPr/>
    </dgm:pt>
    <dgm:pt modelId="{F188E340-8F2F-4CD5-B1F1-48BDE89C843A}" type="pres">
      <dgm:prSet presAssocID="{5E34F821-0344-4938-8BB1-1886730A1155}" presName="box" presStyleLbl="node1" presStyleIdx="6" presStyleCnt="7"/>
      <dgm:spPr/>
      <dgm:t>
        <a:bodyPr/>
        <a:lstStyle/>
        <a:p>
          <a:endParaRPr lang="ru-RU"/>
        </a:p>
      </dgm:t>
    </dgm:pt>
    <dgm:pt modelId="{6614438D-1115-4248-AFE6-BF784282AFCD}" type="pres">
      <dgm:prSet presAssocID="{5E34F821-0344-4938-8BB1-1886730A1155}" presName="img" presStyleLbl="fgImgPlace1" presStyleIdx="6" presStyleCnt="7" custScaleX="45552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742782A-11D3-4B85-8F90-0B9DBD18BAD2}" type="pres">
      <dgm:prSet presAssocID="{5E34F821-0344-4938-8BB1-1886730A1155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6D6978-B0A9-409C-8743-3FBBBB311BED}" srcId="{15D7845E-E648-47D5-932F-08D595B9567D}" destId="{6371C33C-13DC-409F-9764-1ACC5838550E}" srcOrd="5" destOrd="0" parTransId="{31BFC481-9952-430D-8A73-0068F251B5BF}" sibTransId="{5641659F-07A7-4E20-B289-099181711CC3}"/>
    <dgm:cxn modelId="{B6C0D87F-8975-4F8E-857F-8F5B4596CEC0}" srcId="{15D7845E-E648-47D5-932F-08D595B9567D}" destId="{3B135C34-6D70-439C-A0D3-48A1236B03F5}" srcOrd="3" destOrd="0" parTransId="{B0BDAEF1-4A20-45C3-8C41-857C8227E2CF}" sibTransId="{862306E6-6922-4E16-87DC-FDC2B13C5912}"/>
    <dgm:cxn modelId="{A11C463F-4109-4685-956D-D1EF270BCEA8}" type="presOf" srcId="{8FB4C8A8-0C1A-4381-A748-63B7360F733D}" destId="{13F34BB0-5EEC-4E36-9F59-B55D5DDBBAEC}" srcOrd="0" destOrd="0" presId="urn:microsoft.com/office/officeart/2005/8/layout/vList4"/>
    <dgm:cxn modelId="{48B927B4-89AA-455A-8056-261D44CB922D}" type="presOf" srcId="{B38C5EDA-4A78-4999-894B-B15D7B45B1B1}" destId="{B744169C-50CC-43C6-A5AC-85574E146048}" srcOrd="0" destOrd="0" presId="urn:microsoft.com/office/officeart/2005/8/layout/vList4"/>
    <dgm:cxn modelId="{D1B76EC1-7EEB-4265-9D7B-BA015AA470FC}" type="presOf" srcId="{3B135C34-6D70-439C-A0D3-48A1236B03F5}" destId="{F4A61997-3803-4C8D-BCFF-8DACAE7C0FAE}" srcOrd="1" destOrd="0" presId="urn:microsoft.com/office/officeart/2005/8/layout/vList4"/>
    <dgm:cxn modelId="{1964AFF9-2566-4630-96B3-4D424E1A45CB}" srcId="{15D7845E-E648-47D5-932F-08D595B9567D}" destId="{5E34F821-0344-4938-8BB1-1886730A1155}" srcOrd="6" destOrd="0" parTransId="{ACAD4D34-70AC-4F39-8F4F-02DC1C5FFCE8}" sibTransId="{224A2A9F-D022-4B50-97D6-6C96091CED87}"/>
    <dgm:cxn modelId="{D71ACEDC-EFAB-48B4-AEFA-888FA0698CA5}" type="presOf" srcId="{5E34F821-0344-4938-8BB1-1886730A1155}" destId="{9742782A-11D3-4B85-8F90-0B9DBD18BAD2}" srcOrd="1" destOrd="0" presId="urn:microsoft.com/office/officeart/2005/8/layout/vList4"/>
    <dgm:cxn modelId="{E875AAE6-3D53-4130-9107-83CB74069537}" type="presOf" srcId="{4E159133-3168-4B5A-9F3D-4D683614B3FC}" destId="{5451825C-CE9B-4002-9542-0BCAAB4BA256}" srcOrd="0" destOrd="0" presId="urn:microsoft.com/office/officeart/2005/8/layout/vList4"/>
    <dgm:cxn modelId="{0EAD28A1-1FE6-46B0-9838-AD969BB93EB0}" type="presOf" srcId="{6371C33C-13DC-409F-9764-1ACC5838550E}" destId="{97E3E8E7-6356-4F44-9B2D-E82FEA1827AE}" srcOrd="0" destOrd="0" presId="urn:microsoft.com/office/officeart/2005/8/layout/vList4"/>
    <dgm:cxn modelId="{B498C308-FCAC-40FB-A612-767420094E39}" type="presOf" srcId="{6371C33C-13DC-409F-9764-1ACC5838550E}" destId="{92F5FEBB-BD47-4883-BD85-333EC749FAE9}" srcOrd="1" destOrd="0" presId="urn:microsoft.com/office/officeart/2005/8/layout/vList4"/>
    <dgm:cxn modelId="{E2FA8380-E7D3-48D9-B79E-8501F92EF60B}" srcId="{15D7845E-E648-47D5-932F-08D595B9567D}" destId="{8FB4C8A8-0C1A-4381-A748-63B7360F733D}" srcOrd="1" destOrd="0" parTransId="{0F7BAB97-58C7-4C20-A717-8CC5EEC7A3F2}" sibTransId="{0648B1D2-EB49-4154-9D9D-4F044A58EE28}"/>
    <dgm:cxn modelId="{E5476AD1-EF14-421B-A03F-E59A614406EB}" type="presOf" srcId="{15D7845E-E648-47D5-932F-08D595B9567D}" destId="{93E1AAE4-A91A-4CDB-A282-D831DBDC6621}" srcOrd="0" destOrd="0" presId="urn:microsoft.com/office/officeart/2005/8/layout/vList4"/>
    <dgm:cxn modelId="{D0E33BC3-54A0-42ED-81B6-94D99B066958}" srcId="{15D7845E-E648-47D5-932F-08D595B9567D}" destId="{91C6692F-C1DA-4982-80E8-78B2282E5FD0}" srcOrd="0" destOrd="0" parTransId="{A53E271C-851D-4D4C-BE2D-D34FFB367C42}" sibTransId="{410EEEBC-C020-4813-B0A0-05DFA3AE8C1C}"/>
    <dgm:cxn modelId="{ED582189-E55D-459B-8F63-9AC4021914A1}" type="presOf" srcId="{91C6692F-C1DA-4982-80E8-78B2282E5FD0}" destId="{43B7D37D-3B1F-4130-8A74-90621CF6C66B}" srcOrd="0" destOrd="0" presId="urn:microsoft.com/office/officeart/2005/8/layout/vList4"/>
    <dgm:cxn modelId="{E10290AC-AF0B-4B8F-9738-B6C756D49228}" srcId="{15D7845E-E648-47D5-932F-08D595B9567D}" destId="{4E159133-3168-4B5A-9F3D-4D683614B3FC}" srcOrd="2" destOrd="0" parTransId="{8FB9B70A-A58A-4D5B-8F96-472E12E6F93A}" sibTransId="{18D61D26-3358-4275-88F8-13AFF7B44763}"/>
    <dgm:cxn modelId="{E31A15A0-8FC1-49E9-91DB-C59E6734D4B5}" type="presOf" srcId="{3B135C34-6D70-439C-A0D3-48A1236B03F5}" destId="{2B06C672-0C3A-49E0-A734-33A98545F570}" srcOrd="0" destOrd="0" presId="urn:microsoft.com/office/officeart/2005/8/layout/vList4"/>
    <dgm:cxn modelId="{2F2F678A-1D28-4AC4-8526-8F9777FDCEB5}" type="presOf" srcId="{5E34F821-0344-4938-8BB1-1886730A1155}" destId="{F188E340-8F2F-4CD5-B1F1-48BDE89C843A}" srcOrd="0" destOrd="0" presId="urn:microsoft.com/office/officeart/2005/8/layout/vList4"/>
    <dgm:cxn modelId="{FB37429C-B5C9-40AA-9040-51E70975B596}" type="presOf" srcId="{B38C5EDA-4A78-4999-894B-B15D7B45B1B1}" destId="{BC7B195B-381B-439F-BB4E-EC66C214AF44}" srcOrd="1" destOrd="0" presId="urn:microsoft.com/office/officeart/2005/8/layout/vList4"/>
    <dgm:cxn modelId="{0629E315-5D8B-4B5C-A9CB-EC2B23A2038F}" type="presOf" srcId="{91C6692F-C1DA-4982-80E8-78B2282E5FD0}" destId="{9DD4BF15-99FE-4849-B083-5FCEC4412DCF}" srcOrd="1" destOrd="0" presId="urn:microsoft.com/office/officeart/2005/8/layout/vList4"/>
    <dgm:cxn modelId="{8C16D72F-773D-42B0-9F0F-F45653A97ADC}" srcId="{15D7845E-E648-47D5-932F-08D595B9567D}" destId="{B38C5EDA-4A78-4999-894B-B15D7B45B1B1}" srcOrd="4" destOrd="0" parTransId="{54897775-E9E4-4B54-AF11-73D64915F605}" sibTransId="{D5F35705-5C0E-45DE-91A4-3374BBC3EF58}"/>
    <dgm:cxn modelId="{64835AB1-5B36-4F63-B717-3454A7607F24}" type="presOf" srcId="{4E159133-3168-4B5A-9F3D-4D683614B3FC}" destId="{73FD10F4-9366-4264-A6E1-509DE45BB0F9}" srcOrd="1" destOrd="0" presId="urn:microsoft.com/office/officeart/2005/8/layout/vList4"/>
    <dgm:cxn modelId="{7DDC33B2-C14C-466B-AD0A-D107A5FBC895}" type="presOf" srcId="{8FB4C8A8-0C1A-4381-A748-63B7360F733D}" destId="{FCBF46DC-4D19-4ED1-804B-80FB1AED4639}" srcOrd="1" destOrd="0" presId="urn:microsoft.com/office/officeart/2005/8/layout/vList4"/>
    <dgm:cxn modelId="{B828FC53-76E6-4D4F-93E9-9A9D25161531}" type="presParOf" srcId="{93E1AAE4-A91A-4CDB-A282-D831DBDC6621}" destId="{B4C31539-FAB5-4C68-8E92-48EB8006DD0F}" srcOrd="0" destOrd="0" presId="urn:microsoft.com/office/officeart/2005/8/layout/vList4"/>
    <dgm:cxn modelId="{19A9D9E8-E9CC-435B-9C71-F704938BF0EC}" type="presParOf" srcId="{B4C31539-FAB5-4C68-8E92-48EB8006DD0F}" destId="{43B7D37D-3B1F-4130-8A74-90621CF6C66B}" srcOrd="0" destOrd="0" presId="urn:microsoft.com/office/officeart/2005/8/layout/vList4"/>
    <dgm:cxn modelId="{47A19CAA-B5CC-4C15-9F73-3C2EDE35F1D5}" type="presParOf" srcId="{B4C31539-FAB5-4C68-8E92-48EB8006DD0F}" destId="{0B7DEEC2-E0EA-4F6D-B05D-491E5B5A2B6F}" srcOrd="1" destOrd="0" presId="urn:microsoft.com/office/officeart/2005/8/layout/vList4"/>
    <dgm:cxn modelId="{2709CAC3-FCB1-4B56-9CE6-E988B5B351B4}" type="presParOf" srcId="{B4C31539-FAB5-4C68-8E92-48EB8006DD0F}" destId="{9DD4BF15-99FE-4849-B083-5FCEC4412DCF}" srcOrd="2" destOrd="0" presId="urn:microsoft.com/office/officeart/2005/8/layout/vList4"/>
    <dgm:cxn modelId="{8EBDA226-8592-4124-A1CE-7C397A0C8957}" type="presParOf" srcId="{93E1AAE4-A91A-4CDB-A282-D831DBDC6621}" destId="{4C190E4A-C9D9-4445-9AAC-5CAD14DF7D1C}" srcOrd="1" destOrd="0" presId="urn:microsoft.com/office/officeart/2005/8/layout/vList4"/>
    <dgm:cxn modelId="{39C8D61C-7BB0-40EF-9D84-BB7F102FB4A1}" type="presParOf" srcId="{93E1AAE4-A91A-4CDB-A282-D831DBDC6621}" destId="{D8AF910C-504D-4ED5-BC98-8255317F5505}" srcOrd="2" destOrd="0" presId="urn:microsoft.com/office/officeart/2005/8/layout/vList4"/>
    <dgm:cxn modelId="{D4E81E68-97FC-485D-9FC7-CB29415AB6D7}" type="presParOf" srcId="{D8AF910C-504D-4ED5-BC98-8255317F5505}" destId="{13F34BB0-5EEC-4E36-9F59-B55D5DDBBAEC}" srcOrd="0" destOrd="0" presId="urn:microsoft.com/office/officeart/2005/8/layout/vList4"/>
    <dgm:cxn modelId="{32D05E3E-7AFD-4163-B02F-6FB351D15912}" type="presParOf" srcId="{D8AF910C-504D-4ED5-BC98-8255317F5505}" destId="{7A4745E8-3A20-494B-9DAC-C1A93361FC42}" srcOrd="1" destOrd="0" presId="urn:microsoft.com/office/officeart/2005/8/layout/vList4"/>
    <dgm:cxn modelId="{27964BEA-A5A0-4E7C-B3B1-A935C2B86A58}" type="presParOf" srcId="{D8AF910C-504D-4ED5-BC98-8255317F5505}" destId="{FCBF46DC-4D19-4ED1-804B-80FB1AED4639}" srcOrd="2" destOrd="0" presId="urn:microsoft.com/office/officeart/2005/8/layout/vList4"/>
    <dgm:cxn modelId="{A54E7A21-522D-48D0-92DE-DFDD1DDE690F}" type="presParOf" srcId="{93E1AAE4-A91A-4CDB-A282-D831DBDC6621}" destId="{79B43480-0467-4D24-96A9-388A3EFC912D}" srcOrd="3" destOrd="0" presId="urn:microsoft.com/office/officeart/2005/8/layout/vList4"/>
    <dgm:cxn modelId="{281DECAE-0347-42E9-B035-FF23EEE915C0}" type="presParOf" srcId="{93E1AAE4-A91A-4CDB-A282-D831DBDC6621}" destId="{587A7F28-CEFA-461C-9853-AFC69B2A242C}" srcOrd="4" destOrd="0" presId="urn:microsoft.com/office/officeart/2005/8/layout/vList4"/>
    <dgm:cxn modelId="{749E2737-E610-4917-9E4C-860FEC523D4D}" type="presParOf" srcId="{587A7F28-CEFA-461C-9853-AFC69B2A242C}" destId="{5451825C-CE9B-4002-9542-0BCAAB4BA256}" srcOrd="0" destOrd="0" presId="urn:microsoft.com/office/officeart/2005/8/layout/vList4"/>
    <dgm:cxn modelId="{995AD7A7-8A5D-4363-98D1-31808FB51401}" type="presParOf" srcId="{587A7F28-CEFA-461C-9853-AFC69B2A242C}" destId="{C5B09604-6965-4217-8575-B4057461D82B}" srcOrd="1" destOrd="0" presId="urn:microsoft.com/office/officeart/2005/8/layout/vList4"/>
    <dgm:cxn modelId="{CB6C074D-9861-4CA6-94D8-F347E047E66B}" type="presParOf" srcId="{587A7F28-CEFA-461C-9853-AFC69B2A242C}" destId="{73FD10F4-9366-4264-A6E1-509DE45BB0F9}" srcOrd="2" destOrd="0" presId="urn:microsoft.com/office/officeart/2005/8/layout/vList4"/>
    <dgm:cxn modelId="{79167258-5FEF-4A7B-B810-724E389E7C28}" type="presParOf" srcId="{93E1AAE4-A91A-4CDB-A282-D831DBDC6621}" destId="{CF6845AC-E395-4958-A2B7-57D011159999}" srcOrd="5" destOrd="0" presId="urn:microsoft.com/office/officeart/2005/8/layout/vList4"/>
    <dgm:cxn modelId="{61D932A7-2860-4204-BC09-0238EE22F6CB}" type="presParOf" srcId="{93E1AAE4-A91A-4CDB-A282-D831DBDC6621}" destId="{C68DD168-0880-4838-81D8-F22B1F44C35E}" srcOrd="6" destOrd="0" presId="urn:microsoft.com/office/officeart/2005/8/layout/vList4"/>
    <dgm:cxn modelId="{06D43312-BB51-4AF6-8B1F-B319DA4C453A}" type="presParOf" srcId="{C68DD168-0880-4838-81D8-F22B1F44C35E}" destId="{2B06C672-0C3A-49E0-A734-33A98545F570}" srcOrd="0" destOrd="0" presId="urn:microsoft.com/office/officeart/2005/8/layout/vList4"/>
    <dgm:cxn modelId="{6A929C50-5C1D-4D18-BC7A-80215E6103D7}" type="presParOf" srcId="{C68DD168-0880-4838-81D8-F22B1F44C35E}" destId="{8BDA1E91-3F9A-4222-B2AE-C34D9586ACE2}" srcOrd="1" destOrd="0" presId="urn:microsoft.com/office/officeart/2005/8/layout/vList4"/>
    <dgm:cxn modelId="{496EA7A9-0129-478F-B978-A3DD40F347DD}" type="presParOf" srcId="{C68DD168-0880-4838-81D8-F22B1F44C35E}" destId="{F4A61997-3803-4C8D-BCFF-8DACAE7C0FAE}" srcOrd="2" destOrd="0" presId="urn:microsoft.com/office/officeart/2005/8/layout/vList4"/>
    <dgm:cxn modelId="{A6719779-C8A9-407C-8318-8FD81BFCF09B}" type="presParOf" srcId="{93E1AAE4-A91A-4CDB-A282-D831DBDC6621}" destId="{E28F3E2C-ED68-4462-BC57-CBDA710CB058}" srcOrd="7" destOrd="0" presId="urn:microsoft.com/office/officeart/2005/8/layout/vList4"/>
    <dgm:cxn modelId="{B6B5813E-98B3-49AB-A7AA-0C68539D5869}" type="presParOf" srcId="{93E1AAE4-A91A-4CDB-A282-D831DBDC6621}" destId="{9D200EB7-8164-4897-8BBC-06201AD30EA9}" srcOrd="8" destOrd="0" presId="urn:microsoft.com/office/officeart/2005/8/layout/vList4"/>
    <dgm:cxn modelId="{6E02ABC7-1AC8-46FA-A1AA-89DAF32BB10B}" type="presParOf" srcId="{9D200EB7-8164-4897-8BBC-06201AD30EA9}" destId="{B744169C-50CC-43C6-A5AC-85574E146048}" srcOrd="0" destOrd="0" presId="urn:microsoft.com/office/officeart/2005/8/layout/vList4"/>
    <dgm:cxn modelId="{77DBAC41-0538-43F6-9D16-11F43AE2CD67}" type="presParOf" srcId="{9D200EB7-8164-4897-8BBC-06201AD30EA9}" destId="{0132B7C9-C963-40CE-AD1F-C2A42928F596}" srcOrd="1" destOrd="0" presId="urn:microsoft.com/office/officeart/2005/8/layout/vList4"/>
    <dgm:cxn modelId="{653E0439-CF01-4965-9DC6-33B192E0BF38}" type="presParOf" srcId="{9D200EB7-8164-4897-8BBC-06201AD30EA9}" destId="{BC7B195B-381B-439F-BB4E-EC66C214AF44}" srcOrd="2" destOrd="0" presId="urn:microsoft.com/office/officeart/2005/8/layout/vList4"/>
    <dgm:cxn modelId="{6F8C5936-CAF1-4D11-B946-2B3129A4A9A9}" type="presParOf" srcId="{93E1AAE4-A91A-4CDB-A282-D831DBDC6621}" destId="{A1F5D8E4-B632-4352-AD66-709E8D84B242}" srcOrd="9" destOrd="0" presId="urn:microsoft.com/office/officeart/2005/8/layout/vList4"/>
    <dgm:cxn modelId="{3B0A7BF2-5CAB-48BD-A3EC-05879F0A564C}" type="presParOf" srcId="{93E1AAE4-A91A-4CDB-A282-D831DBDC6621}" destId="{1F7DC633-EA2A-4A55-A280-4641220B8A06}" srcOrd="10" destOrd="0" presId="urn:microsoft.com/office/officeart/2005/8/layout/vList4"/>
    <dgm:cxn modelId="{2131DA3D-44A6-49DC-949B-3BA6F5CBDF1C}" type="presParOf" srcId="{1F7DC633-EA2A-4A55-A280-4641220B8A06}" destId="{97E3E8E7-6356-4F44-9B2D-E82FEA1827AE}" srcOrd="0" destOrd="0" presId="urn:microsoft.com/office/officeart/2005/8/layout/vList4"/>
    <dgm:cxn modelId="{643FF70D-EB14-4231-B9F3-871443D8AE57}" type="presParOf" srcId="{1F7DC633-EA2A-4A55-A280-4641220B8A06}" destId="{B58F973D-EC81-41AA-A76C-F3DA2531AC01}" srcOrd="1" destOrd="0" presId="urn:microsoft.com/office/officeart/2005/8/layout/vList4"/>
    <dgm:cxn modelId="{50483B5B-0C7E-4307-9245-2FA1D16E0B1A}" type="presParOf" srcId="{1F7DC633-EA2A-4A55-A280-4641220B8A06}" destId="{92F5FEBB-BD47-4883-BD85-333EC749FAE9}" srcOrd="2" destOrd="0" presId="urn:microsoft.com/office/officeart/2005/8/layout/vList4"/>
    <dgm:cxn modelId="{E01EF0AA-829A-4DAA-89AF-F7DE7E6A4878}" type="presParOf" srcId="{93E1AAE4-A91A-4CDB-A282-D831DBDC6621}" destId="{B9DA2BBD-828B-4054-A106-468CA34E43FA}" srcOrd="11" destOrd="0" presId="urn:microsoft.com/office/officeart/2005/8/layout/vList4"/>
    <dgm:cxn modelId="{8E7F1DD0-A7E5-4B98-8D75-5E543DBA5A9E}" type="presParOf" srcId="{93E1AAE4-A91A-4CDB-A282-D831DBDC6621}" destId="{B1E2EF8D-0467-4418-A561-05805F751DCC}" srcOrd="12" destOrd="0" presId="urn:microsoft.com/office/officeart/2005/8/layout/vList4"/>
    <dgm:cxn modelId="{7F96DC10-DBBF-4DFD-BC18-5A5ADF23CB18}" type="presParOf" srcId="{B1E2EF8D-0467-4418-A561-05805F751DCC}" destId="{F188E340-8F2F-4CD5-B1F1-48BDE89C843A}" srcOrd="0" destOrd="0" presId="urn:microsoft.com/office/officeart/2005/8/layout/vList4"/>
    <dgm:cxn modelId="{2E39F822-2DE0-42DE-A0CD-B6836592D6C0}" type="presParOf" srcId="{B1E2EF8D-0467-4418-A561-05805F751DCC}" destId="{6614438D-1115-4248-AFE6-BF784282AFCD}" srcOrd="1" destOrd="0" presId="urn:microsoft.com/office/officeart/2005/8/layout/vList4"/>
    <dgm:cxn modelId="{C7A60CD2-73B7-4FC1-890F-8E532C63CA63}" type="presParOf" srcId="{B1E2EF8D-0467-4418-A561-05805F751DCC}" destId="{9742782A-11D3-4B85-8F90-0B9DBD18BAD2}" srcOrd="2" destOrd="0" presId="urn:microsoft.com/office/officeart/2005/8/layout/vList4"/>
  </dgm:cxnLst>
  <dgm:bg/>
  <dgm:whole>
    <a:ln>
      <a:solidFill>
        <a:schemeClr val="bg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69EA65-4B87-4055-B306-F7B7E509DD43}" type="doc">
      <dgm:prSet loTypeId="urn:microsoft.com/office/officeart/2005/8/layout/hProcess9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353A7ED-47E1-402D-B95C-F78762ECA87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Химия</a:t>
          </a:r>
          <a:r>
            <a:rPr lang="ru-RU" sz="1600" smtClean="0">
              <a:solidFill>
                <a:schemeClr val="tx1"/>
              </a:solidFill>
            </a:rPr>
            <a:t>, </a:t>
          </a:r>
        </a:p>
        <a:p>
          <a:r>
            <a:rPr lang="ru-RU" sz="1600" smtClean="0">
              <a:solidFill>
                <a:schemeClr val="tx1"/>
              </a:solidFill>
            </a:rPr>
            <a:t>технология</a:t>
          </a:r>
          <a:r>
            <a:rPr lang="ru-RU" sz="1600" dirty="0" smtClean="0">
              <a:solidFill>
                <a:schemeClr val="tx1"/>
              </a:solidFill>
            </a:rPr>
            <a:t>, экология</a:t>
          </a:r>
          <a:endParaRPr lang="ru-RU" sz="1600" dirty="0">
            <a:solidFill>
              <a:schemeClr val="tx1"/>
            </a:solidFill>
          </a:endParaRPr>
        </a:p>
      </dgm:t>
    </dgm:pt>
    <dgm:pt modelId="{D4261B24-EF6B-4FFC-B539-5882C96FDA97}" type="parTrans" cxnId="{6A6ADC1F-A3C2-48E2-B2AC-4BE0AEAA4FAF}">
      <dgm:prSet/>
      <dgm:spPr/>
      <dgm:t>
        <a:bodyPr/>
        <a:lstStyle/>
        <a:p>
          <a:endParaRPr lang="ru-RU"/>
        </a:p>
      </dgm:t>
    </dgm:pt>
    <dgm:pt modelId="{A2B6C554-ABCB-44F0-923F-1BA4B5562114}" type="sibTrans" cxnId="{6A6ADC1F-A3C2-48E2-B2AC-4BE0AEAA4FAF}">
      <dgm:prSet/>
      <dgm:spPr/>
      <dgm:t>
        <a:bodyPr/>
        <a:lstStyle/>
        <a:p>
          <a:endParaRPr lang="ru-RU"/>
        </a:p>
      </dgm:t>
    </dgm:pt>
    <dgm:pt modelId="{F4432023-1AF7-4489-B5AC-83DBCF28E660}">
      <dgm:prSet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</a:rPr>
            <a:t>Компьютерное </a:t>
          </a:r>
          <a:r>
            <a:rPr lang="ru-RU" sz="1400" dirty="0" smtClean="0">
              <a:solidFill>
                <a:schemeClr val="tx1"/>
              </a:solidFill>
            </a:rPr>
            <a:t>делопроизводство</a:t>
          </a:r>
          <a:endParaRPr lang="ru-RU" sz="1400" dirty="0">
            <a:solidFill>
              <a:schemeClr val="tx1"/>
            </a:solidFill>
          </a:endParaRPr>
        </a:p>
      </dgm:t>
    </dgm:pt>
    <dgm:pt modelId="{8C8B0AFA-E159-45AD-8880-72508EAA2F6A}" type="parTrans" cxnId="{29FE0F1E-12EB-4754-A90A-C70861CB7FDE}">
      <dgm:prSet/>
      <dgm:spPr/>
      <dgm:t>
        <a:bodyPr/>
        <a:lstStyle/>
        <a:p>
          <a:endParaRPr lang="ru-RU"/>
        </a:p>
      </dgm:t>
    </dgm:pt>
    <dgm:pt modelId="{7AD2A3B6-9C6F-425D-B00B-7B95602F8669}" type="sibTrans" cxnId="{29FE0F1E-12EB-4754-A90A-C70861CB7FDE}">
      <dgm:prSet/>
      <dgm:spPr/>
      <dgm:t>
        <a:bodyPr/>
        <a:lstStyle/>
        <a:p>
          <a:endParaRPr lang="ru-RU"/>
        </a:p>
      </dgm:t>
    </dgm:pt>
    <dgm:pt modelId="{EACBF6E8-2A91-4399-9881-419F0AC0489D}">
      <dgm:prSet custT="1"/>
      <dgm:spPr/>
      <dgm:t>
        <a:bodyPr/>
        <a:lstStyle/>
        <a:p>
          <a:r>
            <a:rPr lang="ru-RU" sz="1600" smtClean="0">
              <a:solidFill>
                <a:schemeClr val="tx1"/>
              </a:solidFill>
            </a:rPr>
            <a:t>Основы православной культуры</a:t>
          </a:r>
          <a:endParaRPr lang="ru-RU" sz="1600" dirty="0">
            <a:solidFill>
              <a:schemeClr val="tx1"/>
            </a:solidFill>
          </a:endParaRPr>
        </a:p>
      </dgm:t>
    </dgm:pt>
    <dgm:pt modelId="{9F25EC20-94E3-4A0C-A39B-9BD280D5FF46}" type="parTrans" cxnId="{64E06464-E9AF-4776-B018-9AA9F65BBA88}">
      <dgm:prSet/>
      <dgm:spPr/>
      <dgm:t>
        <a:bodyPr/>
        <a:lstStyle/>
        <a:p>
          <a:endParaRPr lang="ru-RU"/>
        </a:p>
      </dgm:t>
    </dgm:pt>
    <dgm:pt modelId="{BAE78F65-236B-45B9-B52B-C800CF6094FD}" type="sibTrans" cxnId="{64E06464-E9AF-4776-B018-9AA9F65BBA88}">
      <dgm:prSet/>
      <dgm:spPr/>
      <dgm:t>
        <a:bodyPr/>
        <a:lstStyle/>
        <a:p>
          <a:endParaRPr lang="ru-RU"/>
        </a:p>
      </dgm:t>
    </dgm:pt>
    <dgm:pt modelId="{5C60A876-DB51-43D0-ACF3-A5AB93A8BBE2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Язык.  Культура.</a:t>
          </a:r>
        </a:p>
        <a:p>
          <a:r>
            <a:rPr lang="ru-RU" sz="1600" dirty="0" smtClean="0">
              <a:solidFill>
                <a:schemeClr val="tx1"/>
              </a:solidFill>
            </a:rPr>
            <a:t>Общество.</a:t>
          </a:r>
          <a:endParaRPr lang="ru-RU" sz="1600" dirty="0">
            <a:solidFill>
              <a:schemeClr val="tx1"/>
            </a:solidFill>
          </a:endParaRPr>
        </a:p>
      </dgm:t>
    </dgm:pt>
    <dgm:pt modelId="{64575F55-D827-4A14-9191-F2CCE9F85801}" type="parTrans" cxnId="{0A2DBD9D-E156-446D-90EE-E0AE00F9B6C0}">
      <dgm:prSet/>
      <dgm:spPr/>
      <dgm:t>
        <a:bodyPr/>
        <a:lstStyle/>
        <a:p>
          <a:endParaRPr lang="ru-RU"/>
        </a:p>
      </dgm:t>
    </dgm:pt>
    <dgm:pt modelId="{5AD69237-50C6-4434-AE16-A78AD98BC555}" type="sibTrans" cxnId="{0A2DBD9D-E156-446D-90EE-E0AE00F9B6C0}">
      <dgm:prSet/>
      <dgm:spPr/>
      <dgm:t>
        <a:bodyPr/>
        <a:lstStyle/>
        <a:p>
          <a:endParaRPr lang="ru-RU"/>
        </a:p>
      </dgm:t>
    </dgm:pt>
    <dgm:pt modelId="{832AB859-BA2E-45D4-90FE-5D1953687933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Компьютерная</a:t>
          </a:r>
          <a:r>
            <a:rPr lang="ru-RU" sz="1400" dirty="0" smtClean="0"/>
            <a:t> </a:t>
          </a:r>
          <a:r>
            <a:rPr lang="ru-RU" sz="1400" dirty="0" smtClean="0">
              <a:solidFill>
                <a:schemeClr val="tx1"/>
              </a:solidFill>
            </a:rPr>
            <a:t>графика и анимация </a:t>
          </a:r>
          <a:r>
            <a:rPr lang="en-US" sz="1400" dirty="0" smtClean="0">
              <a:solidFill>
                <a:schemeClr val="tx1"/>
              </a:solidFill>
            </a:rPr>
            <a:t>WEB</a:t>
          </a:r>
          <a:r>
            <a:rPr lang="ru-RU" sz="1400" dirty="0" smtClean="0">
              <a:solidFill>
                <a:schemeClr val="tx1"/>
              </a:solidFill>
            </a:rPr>
            <a:t>-сайтов</a:t>
          </a:r>
          <a:endParaRPr lang="ru-RU" sz="1400" dirty="0">
            <a:solidFill>
              <a:schemeClr val="tx1"/>
            </a:solidFill>
          </a:endParaRPr>
        </a:p>
      </dgm:t>
    </dgm:pt>
    <dgm:pt modelId="{51D0361B-B8AE-4B97-A099-0A9F32CBA6FB}" type="parTrans" cxnId="{6E3A4379-AD9F-4C1E-B4CC-39D2331A2262}">
      <dgm:prSet/>
      <dgm:spPr/>
      <dgm:t>
        <a:bodyPr/>
        <a:lstStyle/>
        <a:p>
          <a:endParaRPr lang="ru-RU"/>
        </a:p>
      </dgm:t>
    </dgm:pt>
    <dgm:pt modelId="{2AE5E2C8-C942-41B5-BF71-6540D7A332FA}" type="sibTrans" cxnId="{6E3A4379-AD9F-4C1E-B4CC-39D2331A2262}">
      <dgm:prSet/>
      <dgm:spPr/>
      <dgm:t>
        <a:bodyPr/>
        <a:lstStyle/>
        <a:p>
          <a:endParaRPr lang="ru-RU"/>
        </a:p>
      </dgm:t>
    </dgm:pt>
    <dgm:pt modelId="{E1C2418C-58B2-45C3-B50A-455A981C465A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Литература Дона</a:t>
          </a:r>
          <a:endParaRPr lang="ru-RU" sz="1600" dirty="0">
            <a:solidFill>
              <a:schemeClr val="tx1"/>
            </a:solidFill>
          </a:endParaRPr>
        </a:p>
      </dgm:t>
    </dgm:pt>
    <dgm:pt modelId="{A4EFA43B-40D8-4531-8212-BFEFABAB93F4}" type="parTrans" cxnId="{211743F8-BBCA-4619-A0C8-4244340B212C}">
      <dgm:prSet/>
      <dgm:spPr/>
      <dgm:t>
        <a:bodyPr/>
        <a:lstStyle/>
        <a:p>
          <a:endParaRPr lang="ru-RU"/>
        </a:p>
      </dgm:t>
    </dgm:pt>
    <dgm:pt modelId="{28F3357B-5C2D-4810-8AE2-034C9B6F7141}" type="sibTrans" cxnId="{211743F8-BBCA-4619-A0C8-4244340B212C}">
      <dgm:prSet/>
      <dgm:spPr/>
      <dgm:t>
        <a:bodyPr/>
        <a:lstStyle/>
        <a:p>
          <a:endParaRPr lang="ru-RU"/>
        </a:p>
      </dgm:t>
    </dgm:pt>
    <dgm:pt modelId="{085559A9-A3C7-4369-BD16-8659385E36B3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Профессиональное самоопределение и выбор профессии</a:t>
          </a:r>
          <a:endParaRPr lang="ru-RU" sz="1400" dirty="0">
            <a:solidFill>
              <a:schemeClr val="tx1"/>
            </a:solidFill>
          </a:endParaRPr>
        </a:p>
      </dgm:t>
    </dgm:pt>
    <dgm:pt modelId="{E274A809-4E8C-43DC-B02B-F8CC95422E81}" type="parTrans" cxnId="{5F4A4840-3E14-4462-90A9-CF54046986ED}">
      <dgm:prSet/>
      <dgm:spPr/>
      <dgm:t>
        <a:bodyPr/>
        <a:lstStyle/>
        <a:p>
          <a:endParaRPr lang="ru-RU"/>
        </a:p>
      </dgm:t>
    </dgm:pt>
    <dgm:pt modelId="{8EC7E9CF-4B9E-4DCF-B9D9-92E0652CE311}" type="sibTrans" cxnId="{5F4A4840-3E14-4462-90A9-CF54046986ED}">
      <dgm:prSet/>
      <dgm:spPr/>
      <dgm:t>
        <a:bodyPr/>
        <a:lstStyle/>
        <a:p>
          <a:endParaRPr lang="ru-RU"/>
        </a:p>
      </dgm:t>
    </dgm:pt>
    <dgm:pt modelId="{03C322E5-8F31-46F0-9992-EA2EBD062011}" type="pres">
      <dgm:prSet presAssocID="{A469EA65-4B87-4055-B306-F7B7E509DD4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F2B740-DB46-4197-B01C-994D601F3FD8}" type="pres">
      <dgm:prSet presAssocID="{A469EA65-4B87-4055-B306-F7B7E509DD43}" presName="arrow" presStyleLbl="bgShp" presStyleIdx="0" presStyleCnt="1"/>
      <dgm:spPr/>
      <dgm:t>
        <a:bodyPr/>
        <a:lstStyle/>
        <a:p>
          <a:endParaRPr lang="ru-RU"/>
        </a:p>
      </dgm:t>
    </dgm:pt>
    <dgm:pt modelId="{F115CE26-BE89-4C2E-873B-009D0FF15E76}" type="pres">
      <dgm:prSet presAssocID="{A469EA65-4B87-4055-B306-F7B7E509DD43}" presName="linearProcess" presStyleCnt="0"/>
      <dgm:spPr/>
      <dgm:t>
        <a:bodyPr/>
        <a:lstStyle/>
        <a:p>
          <a:endParaRPr lang="ru-RU"/>
        </a:p>
      </dgm:t>
    </dgm:pt>
    <dgm:pt modelId="{3C51C103-8A01-4B48-B8FE-66A83A55D161}" type="pres">
      <dgm:prSet presAssocID="{2353A7ED-47E1-402D-B95C-F78762ECA87B}" presName="textNode" presStyleLbl="node1" presStyleIdx="0" presStyleCnt="7" custScaleX="123884" custLinFactX="-7113" custLinFactNeighborX="-100000" custLinFactNeighborY="-1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60A973-8ED3-40B3-B132-4297037C9580}" type="pres">
      <dgm:prSet presAssocID="{A2B6C554-ABCB-44F0-923F-1BA4B5562114}" presName="sibTrans" presStyleCnt="0"/>
      <dgm:spPr/>
      <dgm:t>
        <a:bodyPr/>
        <a:lstStyle/>
        <a:p>
          <a:endParaRPr lang="ru-RU"/>
        </a:p>
      </dgm:t>
    </dgm:pt>
    <dgm:pt modelId="{10896908-2C1E-466F-9F7F-5FF985D80AF9}" type="pres">
      <dgm:prSet presAssocID="{5C60A876-DB51-43D0-ACF3-A5AB93A8BBE2}" presName="textNode" presStyleLbl="node1" presStyleIdx="1" presStyleCnt="7" custScaleX="146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A7213-740F-47D9-82F8-FD96CA0BEDDC}" type="pres">
      <dgm:prSet presAssocID="{5AD69237-50C6-4434-AE16-A78AD98BC555}" presName="sibTrans" presStyleCnt="0"/>
      <dgm:spPr/>
      <dgm:t>
        <a:bodyPr/>
        <a:lstStyle/>
        <a:p>
          <a:endParaRPr lang="ru-RU"/>
        </a:p>
      </dgm:t>
    </dgm:pt>
    <dgm:pt modelId="{0D59371D-438E-4F50-99D3-5C1CC279EFEA}" type="pres">
      <dgm:prSet presAssocID="{EACBF6E8-2A91-4399-9881-419F0AC0489D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FB547-06EF-47D2-B6CE-013B5EAE81BD}" type="pres">
      <dgm:prSet presAssocID="{BAE78F65-236B-45B9-B52B-C800CF6094FD}" presName="sibTrans" presStyleCnt="0"/>
      <dgm:spPr/>
      <dgm:t>
        <a:bodyPr/>
        <a:lstStyle/>
        <a:p>
          <a:endParaRPr lang="ru-RU"/>
        </a:p>
      </dgm:t>
    </dgm:pt>
    <dgm:pt modelId="{15230436-9EC3-4A77-BEB5-2D462719D3B3}" type="pres">
      <dgm:prSet presAssocID="{F4432023-1AF7-4489-B5AC-83DBCF28E660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53670-2DA7-44ED-87D5-97737BBD89DF}" type="pres">
      <dgm:prSet presAssocID="{7AD2A3B6-9C6F-425D-B00B-7B95602F8669}" presName="sibTrans" presStyleCnt="0"/>
      <dgm:spPr/>
      <dgm:t>
        <a:bodyPr/>
        <a:lstStyle/>
        <a:p>
          <a:endParaRPr lang="ru-RU"/>
        </a:p>
      </dgm:t>
    </dgm:pt>
    <dgm:pt modelId="{F9BD1641-69B6-4FAF-8C7C-5D08DA59AFFA}" type="pres">
      <dgm:prSet presAssocID="{085559A9-A3C7-4369-BD16-8659385E36B3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17D0E-36E7-4A60-A921-A8E848C9FCC7}" type="pres">
      <dgm:prSet presAssocID="{8EC7E9CF-4B9E-4DCF-B9D9-92E0652CE311}" presName="sibTrans" presStyleCnt="0"/>
      <dgm:spPr/>
      <dgm:t>
        <a:bodyPr/>
        <a:lstStyle/>
        <a:p>
          <a:endParaRPr lang="ru-RU"/>
        </a:p>
      </dgm:t>
    </dgm:pt>
    <dgm:pt modelId="{01F64087-9331-44A7-9099-071C762D975B}" type="pres">
      <dgm:prSet presAssocID="{832AB859-BA2E-45D4-90FE-5D1953687933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F41D8-9F6A-45F8-BF9D-89E3470E800B}" type="pres">
      <dgm:prSet presAssocID="{2AE5E2C8-C942-41B5-BF71-6540D7A332FA}" presName="sibTrans" presStyleCnt="0"/>
      <dgm:spPr/>
      <dgm:t>
        <a:bodyPr/>
        <a:lstStyle/>
        <a:p>
          <a:endParaRPr lang="ru-RU"/>
        </a:p>
      </dgm:t>
    </dgm:pt>
    <dgm:pt modelId="{DF8E9C6E-C940-4FD6-B75E-15487FB1C7A5}" type="pres">
      <dgm:prSet presAssocID="{E1C2418C-58B2-45C3-B50A-455A981C465A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06464-E9AF-4776-B018-9AA9F65BBA88}" srcId="{A469EA65-4B87-4055-B306-F7B7E509DD43}" destId="{EACBF6E8-2A91-4399-9881-419F0AC0489D}" srcOrd="2" destOrd="0" parTransId="{9F25EC20-94E3-4A0C-A39B-9BD280D5FF46}" sibTransId="{BAE78F65-236B-45B9-B52B-C800CF6094FD}"/>
    <dgm:cxn modelId="{6102E877-0C0C-43BA-A40B-6E8154F7FE65}" type="presOf" srcId="{EACBF6E8-2A91-4399-9881-419F0AC0489D}" destId="{0D59371D-438E-4F50-99D3-5C1CC279EFEA}" srcOrd="0" destOrd="0" presId="urn:microsoft.com/office/officeart/2005/8/layout/hProcess9"/>
    <dgm:cxn modelId="{FC0E631B-9422-438E-940E-FEC5C470EF5F}" type="presOf" srcId="{F4432023-1AF7-4489-B5AC-83DBCF28E660}" destId="{15230436-9EC3-4A77-BEB5-2D462719D3B3}" srcOrd="0" destOrd="0" presId="urn:microsoft.com/office/officeart/2005/8/layout/hProcess9"/>
    <dgm:cxn modelId="{AA728B52-6B4C-41EF-B3F8-3617E19307FE}" type="presOf" srcId="{5C60A876-DB51-43D0-ACF3-A5AB93A8BBE2}" destId="{10896908-2C1E-466F-9F7F-5FF985D80AF9}" srcOrd="0" destOrd="0" presId="urn:microsoft.com/office/officeart/2005/8/layout/hProcess9"/>
    <dgm:cxn modelId="{424197D5-214D-4B66-8ED5-156A5B944E23}" type="presOf" srcId="{A469EA65-4B87-4055-B306-F7B7E509DD43}" destId="{03C322E5-8F31-46F0-9992-EA2EBD062011}" srcOrd="0" destOrd="0" presId="urn:microsoft.com/office/officeart/2005/8/layout/hProcess9"/>
    <dgm:cxn modelId="{6A6ADC1F-A3C2-48E2-B2AC-4BE0AEAA4FAF}" srcId="{A469EA65-4B87-4055-B306-F7B7E509DD43}" destId="{2353A7ED-47E1-402D-B95C-F78762ECA87B}" srcOrd="0" destOrd="0" parTransId="{D4261B24-EF6B-4FFC-B539-5882C96FDA97}" sibTransId="{A2B6C554-ABCB-44F0-923F-1BA4B5562114}"/>
    <dgm:cxn modelId="{211743F8-BBCA-4619-A0C8-4244340B212C}" srcId="{A469EA65-4B87-4055-B306-F7B7E509DD43}" destId="{E1C2418C-58B2-45C3-B50A-455A981C465A}" srcOrd="6" destOrd="0" parTransId="{A4EFA43B-40D8-4531-8212-BFEFABAB93F4}" sibTransId="{28F3357B-5C2D-4810-8AE2-034C9B6F7141}"/>
    <dgm:cxn modelId="{945795A7-B95F-453C-A2C6-A9E013980494}" type="presOf" srcId="{E1C2418C-58B2-45C3-B50A-455A981C465A}" destId="{DF8E9C6E-C940-4FD6-B75E-15487FB1C7A5}" srcOrd="0" destOrd="0" presId="urn:microsoft.com/office/officeart/2005/8/layout/hProcess9"/>
    <dgm:cxn modelId="{0A2DBD9D-E156-446D-90EE-E0AE00F9B6C0}" srcId="{A469EA65-4B87-4055-B306-F7B7E509DD43}" destId="{5C60A876-DB51-43D0-ACF3-A5AB93A8BBE2}" srcOrd="1" destOrd="0" parTransId="{64575F55-D827-4A14-9191-F2CCE9F85801}" sibTransId="{5AD69237-50C6-4434-AE16-A78AD98BC555}"/>
    <dgm:cxn modelId="{BE8B2CC1-748E-4693-865A-C0E85F516A15}" type="presOf" srcId="{085559A9-A3C7-4369-BD16-8659385E36B3}" destId="{F9BD1641-69B6-4FAF-8C7C-5D08DA59AFFA}" srcOrd="0" destOrd="0" presId="urn:microsoft.com/office/officeart/2005/8/layout/hProcess9"/>
    <dgm:cxn modelId="{6E3A4379-AD9F-4C1E-B4CC-39D2331A2262}" srcId="{A469EA65-4B87-4055-B306-F7B7E509DD43}" destId="{832AB859-BA2E-45D4-90FE-5D1953687933}" srcOrd="5" destOrd="0" parTransId="{51D0361B-B8AE-4B97-A099-0A9F32CBA6FB}" sibTransId="{2AE5E2C8-C942-41B5-BF71-6540D7A332FA}"/>
    <dgm:cxn modelId="{5F4A4840-3E14-4462-90A9-CF54046986ED}" srcId="{A469EA65-4B87-4055-B306-F7B7E509DD43}" destId="{085559A9-A3C7-4369-BD16-8659385E36B3}" srcOrd="4" destOrd="0" parTransId="{E274A809-4E8C-43DC-B02B-F8CC95422E81}" sibTransId="{8EC7E9CF-4B9E-4DCF-B9D9-92E0652CE311}"/>
    <dgm:cxn modelId="{346E05C9-DD26-40B4-8AA9-9433450CF9E0}" type="presOf" srcId="{832AB859-BA2E-45D4-90FE-5D1953687933}" destId="{01F64087-9331-44A7-9099-071C762D975B}" srcOrd="0" destOrd="0" presId="urn:microsoft.com/office/officeart/2005/8/layout/hProcess9"/>
    <dgm:cxn modelId="{29FE0F1E-12EB-4754-A90A-C70861CB7FDE}" srcId="{A469EA65-4B87-4055-B306-F7B7E509DD43}" destId="{F4432023-1AF7-4489-B5AC-83DBCF28E660}" srcOrd="3" destOrd="0" parTransId="{8C8B0AFA-E159-45AD-8880-72508EAA2F6A}" sibTransId="{7AD2A3B6-9C6F-425D-B00B-7B95602F8669}"/>
    <dgm:cxn modelId="{7D774861-6EA3-499E-870E-8554A0A4A5F4}" type="presOf" srcId="{2353A7ED-47E1-402D-B95C-F78762ECA87B}" destId="{3C51C103-8A01-4B48-B8FE-66A83A55D161}" srcOrd="0" destOrd="0" presId="urn:microsoft.com/office/officeart/2005/8/layout/hProcess9"/>
    <dgm:cxn modelId="{79CE2377-BCE0-4AB7-A4F9-21DDF3AC24B8}" type="presParOf" srcId="{03C322E5-8F31-46F0-9992-EA2EBD062011}" destId="{BAF2B740-DB46-4197-B01C-994D601F3FD8}" srcOrd="0" destOrd="0" presId="urn:microsoft.com/office/officeart/2005/8/layout/hProcess9"/>
    <dgm:cxn modelId="{BE9DE78C-A6E5-4B68-B611-241CE695D04A}" type="presParOf" srcId="{03C322E5-8F31-46F0-9992-EA2EBD062011}" destId="{F115CE26-BE89-4C2E-873B-009D0FF15E76}" srcOrd="1" destOrd="0" presId="urn:microsoft.com/office/officeart/2005/8/layout/hProcess9"/>
    <dgm:cxn modelId="{F37FE4C6-A821-4736-BB1F-0023AD61620F}" type="presParOf" srcId="{F115CE26-BE89-4C2E-873B-009D0FF15E76}" destId="{3C51C103-8A01-4B48-B8FE-66A83A55D161}" srcOrd="0" destOrd="0" presId="urn:microsoft.com/office/officeart/2005/8/layout/hProcess9"/>
    <dgm:cxn modelId="{9CE6A3E5-54A2-455E-9FA0-A6B46640E2B6}" type="presParOf" srcId="{F115CE26-BE89-4C2E-873B-009D0FF15E76}" destId="{E960A973-8ED3-40B3-B132-4297037C9580}" srcOrd="1" destOrd="0" presId="urn:microsoft.com/office/officeart/2005/8/layout/hProcess9"/>
    <dgm:cxn modelId="{FEACFC08-79AA-48D0-83F5-414A3DC3EDAC}" type="presParOf" srcId="{F115CE26-BE89-4C2E-873B-009D0FF15E76}" destId="{10896908-2C1E-466F-9F7F-5FF985D80AF9}" srcOrd="2" destOrd="0" presId="urn:microsoft.com/office/officeart/2005/8/layout/hProcess9"/>
    <dgm:cxn modelId="{3D87DB58-F4C1-4FB6-B488-68F1E762F074}" type="presParOf" srcId="{F115CE26-BE89-4C2E-873B-009D0FF15E76}" destId="{C81A7213-740F-47D9-82F8-FD96CA0BEDDC}" srcOrd="3" destOrd="0" presId="urn:microsoft.com/office/officeart/2005/8/layout/hProcess9"/>
    <dgm:cxn modelId="{2597450A-AE47-40C3-ACDA-E0B217E3DBCF}" type="presParOf" srcId="{F115CE26-BE89-4C2E-873B-009D0FF15E76}" destId="{0D59371D-438E-4F50-99D3-5C1CC279EFEA}" srcOrd="4" destOrd="0" presId="urn:microsoft.com/office/officeart/2005/8/layout/hProcess9"/>
    <dgm:cxn modelId="{71FD9710-21F0-492C-9B5D-7473CAA0D896}" type="presParOf" srcId="{F115CE26-BE89-4C2E-873B-009D0FF15E76}" destId="{939FB547-06EF-47D2-B6CE-013B5EAE81BD}" srcOrd="5" destOrd="0" presId="urn:microsoft.com/office/officeart/2005/8/layout/hProcess9"/>
    <dgm:cxn modelId="{3B31D2A7-D119-477F-9334-355982A46CD3}" type="presParOf" srcId="{F115CE26-BE89-4C2E-873B-009D0FF15E76}" destId="{15230436-9EC3-4A77-BEB5-2D462719D3B3}" srcOrd="6" destOrd="0" presId="urn:microsoft.com/office/officeart/2005/8/layout/hProcess9"/>
    <dgm:cxn modelId="{7F4FC2D2-0332-4ABE-8797-DF977214E3CD}" type="presParOf" srcId="{F115CE26-BE89-4C2E-873B-009D0FF15E76}" destId="{67653670-2DA7-44ED-87D5-97737BBD89DF}" srcOrd="7" destOrd="0" presId="urn:microsoft.com/office/officeart/2005/8/layout/hProcess9"/>
    <dgm:cxn modelId="{FDAF4672-C4CE-47D1-8B77-B9F8E3E77414}" type="presParOf" srcId="{F115CE26-BE89-4C2E-873B-009D0FF15E76}" destId="{F9BD1641-69B6-4FAF-8C7C-5D08DA59AFFA}" srcOrd="8" destOrd="0" presId="urn:microsoft.com/office/officeart/2005/8/layout/hProcess9"/>
    <dgm:cxn modelId="{BCAB2998-B673-40BE-8826-FB5F7DF9331F}" type="presParOf" srcId="{F115CE26-BE89-4C2E-873B-009D0FF15E76}" destId="{BD117D0E-36E7-4A60-A921-A8E848C9FCC7}" srcOrd="9" destOrd="0" presId="urn:microsoft.com/office/officeart/2005/8/layout/hProcess9"/>
    <dgm:cxn modelId="{817EE9AF-F4D5-41CD-B391-38C0F3FA39D8}" type="presParOf" srcId="{F115CE26-BE89-4C2E-873B-009D0FF15E76}" destId="{01F64087-9331-44A7-9099-071C762D975B}" srcOrd="10" destOrd="0" presId="urn:microsoft.com/office/officeart/2005/8/layout/hProcess9"/>
    <dgm:cxn modelId="{ABFAFA51-AB5E-49D2-A440-52AA470FD4F8}" type="presParOf" srcId="{F115CE26-BE89-4C2E-873B-009D0FF15E76}" destId="{355F41D8-9F6A-45F8-BF9D-89E3470E800B}" srcOrd="11" destOrd="0" presId="urn:microsoft.com/office/officeart/2005/8/layout/hProcess9"/>
    <dgm:cxn modelId="{9AEDDDFF-71B0-4BCF-840C-E66ABE7FD7BA}" type="presParOf" srcId="{F115CE26-BE89-4C2E-873B-009D0FF15E76}" destId="{DF8E9C6E-C940-4FD6-B75E-15487FB1C7A5}" srcOrd="12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AED65-48B6-42A0-9F54-BC8714CB9F6E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B88E0-5B34-4A08-92ED-14D890267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5736BC-3720-44C4-AEFC-9ABD6B2B7C72}" type="slidenum">
              <a:rPr lang="ru-RU"/>
              <a:pPr/>
              <a:t>1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B88E0-5B34-4A08-92ED-14D8902678B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 </a:t>
            </a: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3850A5-325D-49B7-AF83-C9F6E21B741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666E61-12E9-4416-8469-A37B233BE62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B88E0-5B34-4A08-92ED-14D8902678B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685800" y="4191001"/>
            <a:ext cx="7772400" cy="24066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24407"/>
              </a:avLst>
            </a:prstTxWarp>
          </a:bodyPr>
          <a:lstStyle/>
          <a:p>
            <a:pPr algn="ctr"/>
            <a:r>
              <a:rPr lang="ru-RU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     </a:t>
            </a:r>
          </a:p>
          <a:p>
            <a:pPr algn="ctr"/>
            <a:r>
              <a:rPr lang="ru-RU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образовательном</a:t>
            </a:r>
          </a:p>
          <a:p>
            <a:pPr algn="ctr"/>
            <a:r>
              <a:rPr lang="ru-RU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пространстве </a:t>
            </a:r>
          </a:p>
          <a:p>
            <a:pPr algn="ctr"/>
            <a:r>
              <a:rPr lang="ru-RU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школы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1371600"/>
            <a:ext cx="719139" cy="762000"/>
            <a:chOff x="336" y="2544"/>
            <a:chExt cx="816" cy="864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336" y="2544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3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2" y="2844"/>
              <a:ext cx="417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м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066800" y="1295400"/>
            <a:ext cx="719139" cy="762000"/>
            <a:chOff x="720" y="1824"/>
            <a:chExt cx="816" cy="864"/>
          </a:xfrm>
        </p:grpSpPr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720" y="1824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6" name="WordArt 8"/>
            <p:cNvSpPr>
              <a:spLocks noChangeArrowheads="1" noChangeShapeType="1" noTextEdit="1"/>
            </p:cNvSpPr>
            <p:nvPr/>
          </p:nvSpPr>
          <p:spPr bwMode="auto">
            <a:xfrm>
              <a:off x="912" y="2112"/>
              <a:ext cx="300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о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752600" y="1143000"/>
            <a:ext cx="719139" cy="762000"/>
            <a:chOff x="240" y="144"/>
            <a:chExt cx="816" cy="864"/>
          </a:xfrm>
        </p:grpSpPr>
        <p:sp>
          <p:nvSpPr>
            <p:cNvPr id="17418" name="AutoShape 10"/>
            <p:cNvSpPr>
              <a:spLocks noChangeArrowheads="1"/>
            </p:cNvSpPr>
            <p:nvPr/>
          </p:nvSpPr>
          <p:spPr bwMode="auto">
            <a:xfrm>
              <a:off x="240" y="144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9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432" y="432"/>
              <a:ext cx="285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н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438400" y="1066800"/>
            <a:ext cx="719139" cy="762000"/>
            <a:chOff x="1200" y="192"/>
            <a:chExt cx="816" cy="864"/>
          </a:xfrm>
        </p:grpSpPr>
        <p:sp>
          <p:nvSpPr>
            <p:cNvPr id="17421" name="AutoShape 13"/>
            <p:cNvSpPr>
              <a:spLocks noChangeArrowheads="1"/>
            </p:cNvSpPr>
            <p:nvPr/>
          </p:nvSpPr>
          <p:spPr bwMode="auto">
            <a:xfrm>
              <a:off x="1200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FF00">
                    <a:gamma/>
                    <a:shade val="46275"/>
                    <a:invGamma/>
                  </a:srgbClr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2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1344" y="480"/>
              <a:ext cx="33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и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048000" y="914400"/>
            <a:ext cx="719139" cy="762000"/>
            <a:chOff x="2064" y="0"/>
            <a:chExt cx="816" cy="864"/>
          </a:xfrm>
        </p:grpSpPr>
        <p:sp>
          <p:nvSpPr>
            <p:cNvPr id="17424" name="AutoShape 16"/>
            <p:cNvSpPr>
              <a:spLocks noChangeArrowheads="1"/>
            </p:cNvSpPr>
            <p:nvPr/>
          </p:nvSpPr>
          <p:spPr bwMode="auto">
            <a:xfrm>
              <a:off x="2064" y="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5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2304" y="288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т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733800" y="762000"/>
            <a:ext cx="719139" cy="762000"/>
            <a:chOff x="2832" y="240"/>
            <a:chExt cx="816" cy="864"/>
          </a:xfrm>
        </p:grpSpPr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2832" y="24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8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3024" y="480"/>
              <a:ext cx="31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о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419600" y="609600"/>
            <a:ext cx="719139" cy="762000"/>
            <a:chOff x="1728" y="1152"/>
            <a:chExt cx="816" cy="864"/>
          </a:xfrm>
        </p:grpSpPr>
        <p:sp>
          <p:nvSpPr>
            <p:cNvPr id="17430" name="AutoShape 22"/>
            <p:cNvSpPr>
              <a:spLocks noChangeArrowheads="1"/>
            </p:cNvSpPr>
            <p:nvPr/>
          </p:nvSpPr>
          <p:spPr bwMode="auto">
            <a:xfrm>
              <a:off x="172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1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968" y="1440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р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5029200" y="381000"/>
            <a:ext cx="719139" cy="762000"/>
            <a:chOff x="2688" y="1152"/>
            <a:chExt cx="816" cy="864"/>
          </a:xfrm>
        </p:grpSpPr>
        <p:sp>
          <p:nvSpPr>
            <p:cNvPr id="17433" name="AutoShape 25"/>
            <p:cNvSpPr>
              <a:spLocks noChangeArrowheads="1"/>
            </p:cNvSpPr>
            <p:nvPr/>
          </p:nvSpPr>
          <p:spPr bwMode="auto">
            <a:xfrm>
              <a:off x="268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C00FF">
                    <a:gamma/>
                    <a:shade val="46275"/>
                    <a:invGamma/>
                  </a:srgbClr>
                </a:gs>
                <a:gs pos="100000">
                  <a:srgbClr val="CC00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4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832" y="1440"/>
              <a:ext cx="384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и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5715000" y="228600"/>
            <a:ext cx="719139" cy="762000"/>
            <a:chOff x="3984" y="192"/>
            <a:chExt cx="816" cy="864"/>
          </a:xfrm>
        </p:grpSpPr>
        <p:sp>
          <p:nvSpPr>
            <p:cNvPr id="17436" name="AutoShape 28"/>
            <p:cNvSpPr>
              <a:spLocks noChangeArrowheads="1"/>
            </p:cNvSpPr>
            <p:nvPr/>
          </p:nvSpPr>
          <p:spPr bwMode="auto">
            <a:xfrm>
              <a:off x="3984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7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128" y="480"/>
              <a:ext cx="354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н</a:t>
              </a: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6400800" y="228600"/>
            <a:ext cx="720725" cy="762000"/>
            <a:chOff x="4944" y="192"/>
            <a:chExt cx="816" cy="864"/>
          </a:xfrm>
        </p:grpSpPr>
        <p:sp>
          <p:nvSpPr>
            <p:cNvPr id="17439" name="AutoShape 31"/>
            <p:cNvSpPr>
              <a:spLocks noChangeArrowheads="1"/>
            </p:cNvSpPr>
            <p:nvPr/>
          </p:nvSpPr>
          <p:spPr bwMode="auto">
            <a:xfrm>
              <a:off x="4944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0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5136" y="480"/>
              <a:ext cx="300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г</a:t>
              </a:r>
            </a:p>
          </p:txBody>
        </p: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6019800" y="1447800"/>
            <a:ext cx="719139" cy="762000"/>
            <a:chOff x="3600" y="1200"/>
            <a:chExt cx="816" cy="864"/>
          </a:xfrm>
        </p:grpSpPr>
        <p:sp>
          <p:nvSpPr>
            <p:cNvPr id="17442" name="AutoShape 34"/>
            <p:cNvSpPr>
              <a:spLocks noChangeArrowheads="1"/>
            </p:cNvSpPr>
            <p:nvPr/>
          </p:nvSpPr>
          <p:spPr bwMode="auto">
            <a:xfrm>
              <a:off x="3600" y="120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3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3759" y="1464"/>
              <a:ext cx="321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С</a:t>
              </a:r>
            </a:p>
          </p:txBody>
        </p:sp>
      </p:grp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3581400" y="1905000"/>
            <a:ext cx="720725" cy="762000"/>
            <a:chOff x="4560" y="1200"/>
            <a:chExt cx="816" cy="864"/>
          </a:xfrm>
        </p:grpSpPr>
        <p:sp>
          <p:nvSpPr>
            <p:cNvPr id="17445" name="AutoShape 37"/>
            <p:cNvSpPr>
              <a:spLocks noChangeArrowheads="1"/>
            </p:cNvSpPr>
            <p:nvPr/>
          </p:nvSpPr>
          <p:spPr bwMode="auto">
            <a:xfrm>
              <a:off x="4560" y="120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FF00">
                    <a:gamma/>
                    <a:shade val="46275"/>
                    <a:invGamma/>
                  </a:srgbClr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6" name="WordArt 38"/>
            <p:cNvSpPr>
              <a:spLocks noChangeArrowheads="1" noChangeShapeType="1" noTextEdit="1"/>
            </p:cNvSpPr>
            <p:nvPr/>
          </p:nvSpPr>
          <p:spPr bwMode="auto">
            <a:xfrm>
              <a:off x="4752" y="1488"/>
              <a:ext cx="300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К</a:t>
              </a:r>
            </a:p>
          </p:txBody>
        </p:sp>
      </p:grpSp>
      <p:grpSp>
        <p:nvGrpSpPr>
          <p:cNvPr id="14" name="Group 39"/>
          <p:cNvGrpSpPr>
            <a:grpSpLocks/>
          </p:cNvGrpSpPr>
          <p:nvPr/>
        </p:nvGrpSpPr>
        <p:grpSpPr bwMode="auto">
          <a:xfrm>
            <a:off x="4191001" y="1905000"/>
            <a:ext cx="717551" cy="762000"/>
            <a:chOff x="1728" y="2112"/>
            <a:chExt cx="816" cy="864"/>
          </a:xfrm>
        </p:grpSpPr>
        <p:sp>
          <p:nvSpPr>
            <p:cNvPr id="17448" name="AutoShape 40"/>
            <p:cNvSpPr>
              <a:spLocks noChangeArrowheads="1"/>
            </p:cNvSpPr>
            <p:nvPr/>
          </p:nvSpPr>
          <p:spPr bwMode="auto">
            <a:xfrm>
              <a:off x="1728" y="211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C00FF">
                    <a:gamma/>
                    <a:shade val="46275"/>
                    <a:invGamma/>
                  </a:srgbClr>
                </a:gs>
                <a:gs pos="100000">
                  <a:srgbClr val="CC00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9" name="WordArt 41"/>
            <p:cNvSpPr>
              <a:spLocks noChangeArrowheads="1" noChangeShapeType="1" noTextEdit="1"/>
            </p:cNvSpPr>
            <p:nvPr/>
          </p:nvSpPr>
          <p:spPr bwMode="auto">
            <a:xfrm>
              <a:off x="1872" y="2400"/>
              <a:ext cx="384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А</a:t>
              </a:r>
            </a:p>
          </p:txBody>
        </p:sp>
      </p:grp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4800600" y="1752600"/>
            <a:ext cx="719139" cy="762000"/>
            <a:chOff x="2592" y="2448"/>
            <a:chExt cx="816" cy="864"/>
          </a:xfrm>
        </p:grpSpPr>
        <p:sp>
          <p:nvSpPr>
            <p:cNvPr id="17451" name="AutoShape 43"/>
            <p:cNvSpPr>
              <a:spLocks noChangeArrowheads="1"/>
            </p:cNvSpPr>
            <p:nvPr/>
          </p:nvSpPr>
          <p:spPr bwMode="auto">
            <a:xfrm>
              <a:off x="2592" y="2448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2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2688" y="2640"/>
              <a:ext cx="384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Ч</a:t>
              </a:r>
            </a:p>
          </p:txBody>
        </p:sp>
      </p:grpSp>
      <p:grpSp>
        <p:nvGrpSpPr>
          <p:cNvPr id="16" name="Group 45"/>
          <p:cNvGrpSpPr>
            <a:grpSpLocks/>
          </p:cNvGrpSpPr>
          <p:nvPr/>
        </p:nvGrpSpPr>
        <p:grpSpPr bwMode="auto">
          <a:xfrm>
            <a:off x="5334000" y="1600200"/>
            <a:ext cx="720725" cy="762000"/>
            <a:chOff x="1728" y="1152"/>
            <a:chExt cx="816" cy="864"/>
          </a:xfrm>
        </p:grpSpPr>
        <p:sp>
          <p:nvSpPr>
            <p:cNvPr id="17454" name="AutoShape 46"/>
            <p:cNvSpPr>
              <a:spLocks noChangeArrowheads="1"/>
            </p:cNvSpPr>
            <p:nvPr/>
          </p:nvSpPr>
          <p:spPr bwMode="auto">
            <a:xfrm>
              <a:off x="172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5" name="WordArt 47"/>
            <p:cNvSpPr>
              <a:spLocks noChangeArrowheads="1" noChangeShapeType="1" noTextEdit="1"/>
            </p:cNvSpPr>
            <p:nvPr/>
          </p:nvSpPr>
          <p:spPr bwMode="auto">
            <a:xfrm>
              <a:off x="1968" y="1440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Е</a:t>
              </a:r>
            </a:p>
          </p:txBody>
        </p:sp>
      </p:grpSp>
      <p:grpSp>
        <p:nvGrpSpPr>
          <p:cNvPr id="17" name="Group 48"/>
          <p:cNvGrpSpPr>
            <a:grpSpLocks/>
          </p:cNvGrpSpPr>
          <p:nvPr/>
        </p:nvGrpSpPr>
        <p:grpSpPr bwMode="auto">
          <a:xfrm>
            <a:off x="6629401" y="1219200"/>
            <a:ext cx="717551" cy="762000"/>
            <a:chOff x="1728" y="1152"/>
            <a:chExt cx="816" cy="864"/>
          </a:xfrm>
        </p:grpSpPr>
        <p:sp>
          <p:nvSpPr>
            <p:cNvPr id="17457" name="AutoShape 49"/>
            <p:cNvSpPr>
              <a:spLocks noChangeArrowheads="1"/>
            </p:cNvSpPr>
            <p:nvPr/>
          </p:nvSpPr>
          <p:spPr bwMode="auto">
            <a:xfrm>
              <a:off x="172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8" name="WordArt 50"/>
            <p:cNvSpPr>
              <a:spLocks noChangeArrowheads="1" noChangeShapeType="1" noTextEdit="1"/>
            </p:cNvSpPr>
            <p:nvPr/>
          </p:nvSpPr>
          <p:spPr bwMode="auto">
            <a:xfrm>
              <a:off x="1968" y="1440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Т</a:t>
              </a:r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7315201" y="1066800"/>
            <a:ext cx="717551" cy="762000"/>
            <a:chOff x="2688" y="1152"/>
            <a:chExt cx="816" cy="864"/>
          </a:xfrm>
        </p:grpSpPr>
        <p:sp>
          <p:nvSpPr>
            <p:cNvPr id="17460" name="AutoShape 52"/>
            <p:cNvSpPr>
              <a:spLocks noChangeArrowheads="1"/>
            </p:cNvSpPr>
            <p:nvPr/>
          </p:nvSpPr>
          <p:spPr bwMode="auto">
            <a:xfrm>
              <a:off x="268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C00FF">
                    <a:gamma/>
                    <a:shade val="46275"/>
                    <a:invGamma/>
                  </a:srgbClr>
                </a:gs>
                <a:gs pos="100000">
                  <a:srgbClr val="CC00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61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2832" y="1440"/>
              <a:ext cx="384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В</a:t>
              </a:r>
            </a:p>
          </p:txBody>
        </p:sp>
      </p:grpSp>
      <p:grpSp>
        <p:nvGrpSpPr>
          <p:cNvPr id="19" name="Group 54"/>
          <p:cNvGrpSpPr>
            <a:grpSpLocks/>
          </p:cNvGrpSpPr>
          <p:nvPr/>
        </p:nvGrpSpPr>
        <p:grpSpPr bwMode="auto">
          <a:xfrm>
            <a:off x="7924800" y="914400"/>
            <a:ext cx="720725" cy="762000"/>
            <a:chOff x="3984" y="192"/>
            <a:chExt cx="816" cy="864"/>
          </a:xfrm>
        </p:grpSpPr>
        <p:sp>
          <p:nvSpPr>
            <p:cNvPr id="17463" name="AutoShape 55"/>
            <p:cNvSpPr>
              <a:spLocks noChangeArrowheads="1"/>
            </p:cNvSpPr>
            <p:nvPr/>
          </p:nvSpPr>
          <p:spPr bwMode="auto">
            <a:xfrm>
              <a:off x="3984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64" name="WordArt 56"/>
            <p:cNvSpPr>
              <a:spLocks noChangeArrowheads="1" noChangeShapeType="1" noTextEdit="1"/>
            </p:cNvSpPr>
            <p:nvPr/>
          </p:nvSpPr>
          <p:spPr bwMode="auto">
            <a:xfrm>
              <a:off x="4128" y="480"/>
              <a:ext cx="354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а</a:t>
              </a:r>
            </a:p>
          </p:txBody>
        </p:sp>
      </p:grpSp>
      <p:grpSp>
        <p:nvGrpSpPr>
          <p:cNvPr id="20" name="Group 60"/>
          <p:cNvGrpSpPr>
            <a:grpSpLocks/>
          </p:cNvGrpSpPr>
          <p:nvPr/>
        </p:nvGrpSpPr>
        <p:grpSpPr bwMode="auto">
          <a:xfrm>
            <a:off x="1547814" y="3141664"/>
            <a:ext cx="790575" cy="1152525"/>
            <a:chOff x="3984" y="192"/>
            <a:chExt cx="816" cy="864"/>
          </a:xfrm>
        </p:grpSpPr>
        <p:sp>
          <p:nvSpPr>
            <p:cNvPr id="17469" name="AutoShape 61"/>
            <p:cNvSpPr>
              <a:spLocks noChangeArrowheads="1"/>
            </p:cNvSpPr>
            <p:nvPr/>
          </p:nvSpPr>
          <p:spPr bwMode="auto">
            <a:xfrm>
              <a:off x="3984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70" name="WordArt 62"/>
            <p:cNvSpPr>
              <a:spLocks noChangeArrowheads="1" noChangeShapeType="1" noTextEdit="1"/>
            </p:cNvSpPr>
            <p:nvPr/>
          </p:nvSpPr>
          <p:spPr bwMode="auto">
            <a:xfrm>
              <a:off x="4128" y="480"/>
              <a:ext cx="354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О</a:t>
              </a:r>
            </a:p>
          </p:txBody>
        </p:sp>
      </p:grpSp>
      <p:grpSp>
        <p:nvGrpSpPr>
          <p:cNvPr id="21" name="Group 63"/>
          <p:cNvGrpSpPr>
            <a:grpSpLocks/>
          </p:cNvGrpSpPr>
          <p:nvPr/>
        </p:nvGrpSpPr>
        <p:grpSpPr bwMode="auto">
          <a:xfrm>
            <a:off x="2341563" y="2997201"/>
            <a:ext cx="717551" cy="906463"/>
            <a:chOff x="1728" y="1152"/>
            <a:chExt cx="816" cy="864"/>
          </a:xfrm>
        </p:grpSpPr>
        <p:sp>
          <p:nvSpPr>
            <p:cNvPr id="17472" name="AutoShape 64"/>
            <p:cNvSpPr>
              <a:spLocks noChangeArrowheads="1"/>
            </p:cNvSpPr>
            <p:nvPr/>
          </p:nvSpPr>
          <p:spPr bwMode="auto">
            <a:xfrm>
              <a:off x="172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73" name="WordArt 65"/>
            <p:cNvSpPr>
              <a:spLocks noChangeArrowheads="1" noChangeShapeType="1" noTextEdit="1"/>
            </p:cNvSpPr>
            <p:nvPr/>
          </p:nvSpPr>
          <p:spPr bwMode="auto">
            <a:xfrm>
              <a:off x="1968" y="1440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Б</a:t>
              </a:r>
            </a:p>
          </p:txBody>
        </p:sp>
      </p:grpSp>
      <p:grpSp>
        <p:nvGrpSpPr>
          <p:cNvPr id="22" name="Group 66"/>
          <p:cNvGrpSpPr>
            <a:grpSpLocks/>
          </p:cNvGrpSpPr>
          <p:nvPr/>
        </p:nvGrpSpPr>
        <p:grpSpPr bwMode="auto">
          <a:xfrm>
            <a:off x="3059114" y="3141664"/>
            <a:ext cx="719137" cy="935037"/>
            <a:chOff x="240" y="144"/>
            <a:chExt cx="816" cy="864"/>
          </a:xfrm>
        </p:grpSpPr>
        <p:sp>
          <p:nvSpPr>
            <p:cNvPr id="17475" name="AutoShape 67"/>
            <p:cNvSpPr>
              <a:spLocks noChangeArrowheads="1"/>
            </p:cNvSpPr>
            <p:nvPr/>
          </p:nvSpPr>
          <p:spPr bwMode="auto">
            <a:xfrm>
              <a:off x="240" y="144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76" name="WordArt 68"/>
            <p:cNvSpPr>
              <a:spLocks noChangeArrowheads="1" noChangeShapeType="1" noTextEdit="1"/>
            </p:cNvSpPr>
            <p:nvPr/>
          </p:nvSpPr>
          <p:spPr bwMode="auto">
            <a:xfrm>
              <a:off x="432" y="432"/>
              <a:ext cx="285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Р</a:t>
              </a:r>
            </a:p>
          </p:txBody>
        </p:sp>
      </p:grpSp>
      <p:grpSp>
        <p:nvGrpSpPr>
          <p:cNvPr id="23" name="Group 69"/>
          <p:cNvGrpSpPr>
            <a:grpSpLocks/>
          </p:cNvGrpSpPr>
          <p:nvPr/>
        </p:nvGrpSpPr>
        <p:grpSpPr bwMode="auto">
          <a:xfrm>
            <a:off x="3779839" y="2852738"/>
            <a:ext cx="720725" cy="1152525"/>
            <a:chOff x="1200" y="192"/>
            <a:chExt cx="816" cy="864"/>
          </a:xfrm>
        </p:grpSpPr>
        <p:sp>
          <p:nvSpPr>
            <p:cNvPr id="17478" name="AutoShape 70"/>
            <p:cNvSpPr>
              <a:spLocks noChangeArrowheads="1"/>
            </p:cNvSpPr>
            <p:nvPr/>
          </p:nvSpPr>
          <p:spPr bwMode="auto">
            <a:xfrm>
              <a:off x="1200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FF00">
                    <a:gamma/>
                    <a:shade val="46275"/>
                    <a:invGamma/>
                  </a:srgbClr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79" name="WordArt 71"/>
            <p:cNvSpPr>
              <a:spLocks noChangeArrowheads="1" noChangeShapeType="1" noTextEdit="1"/>
            </p:cNvSpPr>
            <p:nvPr/>
          </p:nvSpPr>
          <p:spPr bwMode="auto">
            <a:xfrm>
              <a:off x="1344" y="480"/>
              <a:ext cx="33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А</a:t>
              </a:r>
            </a:p>
          </p:txBody>
        </p:sp>
      </p:grpSp>
      <p:grpSp>
        <p:nvGrpSpPr>
          <p:cNvPr id="24" name="Group 72"/>
          <p:cNvGrpSpPr>
            <a:grpSpLocks/>
          </p:cNvGrpSpPr>
          <p:nvPr/>
        </p:nvGrpSpPr>
        <p:grpSpPr bwMode="auto">
          <a:xfrm>
            <a:off x="4356100" y="2997200"/>
            <a:ext cx="719139" cy="1008063"/>
            <a:chOff x="2064" y="0"/>
            <a:chExt cx="816" cy="864"/>
          </a:xfrm>
        </p:grpSpPr>
        <p:sp>
          <p:nvSpPr>
            <p:cNvPr id="17481" name="AutoShape 73"/>
            <p:cNvSpPr>
              <a:spLocks noChangeArrowheads="1"/>
            </p:cNvSpPr>
            <p:nvPr/>
          </p:nvSpPr>
          <p:spPr bwMode="auto">
            <a:xfrm>
              <a:off x="2064" y="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2" name="WordArt 74"/>
            <p:cNvSpPr>
              <a:spLocks noChangeArrowheads="1" noChangeShapeType="1" noTextEdit="1"/>
            </p:cNvSpPr>
            <p:nvPr/>
          </p:nvSpPr>
          <p:spPr bwMode="auto">
            <a:xfrm>
              <a:off x="2304" y="288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З</a:t>
              </a:r>
            </a:p>
          </p:txBody>
        </p:sp>
      </p:grpSp>
      <p:grpSp>
        <p:nvGrpSpPr>
          <p:cNvPr id="25" name="Group 75"/>
          <p:cNvGrpSpPr>
            <a:grpSpLocks/>
          </p:cNvGrpSpPr>
          <p:nvPr/>
        </p:nvGrpSpPr>
        <p:grpSpPr bwMode="auto">
          <a:xfrm>
            <a:off x="5003800" y="2997201"/>
            <a:ext cx="719139" cy="1079500"/>
            <a:chOff x="3984" y="192"/>
            <a:chExt cx="816" cy="864"/>
          </a:xfrm>
        </p:grpSpPr>
        <p:sp>
          <p:nvSpPr>
            <p:cNvPr id="17484" name="AutoShape 76"/>
            <p:cNvSpPr>
              <a:spLocks noChangeArrowheads="1"/>
            </p:cNvSpPr>
            <p:nvPr/>
          </p:nvSpPr>
          <p:spPr bwMode="auto">
            <a:xfrm>
              <a:off x="3984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5" name="WordArt 77"/>
            <p:cNvSpPr>
              <a:spLocks noChangeArrowheads="1" noChangeShapeType="1" noTextEdit="1"/>
            </p:cNvSpPr>
            <p:nvPr/>
          </p:nvSpPr>
          <p:spPr bwMode="auto">
            <a:xfrm>
              <a:off x="4128" y="480"/>
              <a:ext cx="354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О</a:t>
              </a:r>
            </a:p>
          </p:txBody>
        </p:sp>
      </p:grpSp>
      <p:grpSp>
        <p:nvGrpSpPr>
          <p:cNvPr id="26" name="Group 78"/>
          <p:cNvGrpSpPr>
            <a:grpSpLocks/>
          </p:cNvGrpSpPr>
          <p:nvPr/>
        </p:nvGrpSpPr>
        <p:grpSpPr bwMode="auto">
          <a:xfrm>
            <a:off x="5510214" y="3357564"/>
            <a:ext cx="717551" cy="719137"/>
            <a:chOff x="2064" y="0"/>
            <a:chExt cx="816" cy="864"/>
          </a:xfrm>
        </p:grpSpPr>
        <p:sp>
          <p:nvSpPr>
            <p:cNvPr id="17487" name="AutoShape 79"/>
            <p:cNvSpPr>
              <a:spLocks noChangeArrowheads="1"/>
            </p:cNvSpPr>
            <p:nvPr/>
          </p:nvSpPr>
          <p:spPr bwMode="auto">
            <a:xfrm>
              <a:off x="2064" y="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8" name="WordArt 80"/>
            <p:cNvSpPr>
              <a:spLocks noChangeArrowheads="1" noChangeShapeType="1" noTextEdit="1"/>
            </p:cNvSpPr>
            <p:nvPr/>
          </p:nvSpPr>
          <p:spPr bwMode="auto">
            <a:xfrm>
              <a:off x="2304" y="288"/>
              <a:ext cx="28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В</a:t>
              </a:r>
            </a:p>
          </p:txBody>
        </p:sp>
      </p:grpSp>
      <p:grpSp>
        <p:nvGrpSpPr>
          <p:cNvPr id="27" name="Group 81"/>
          <p:cNvGrpSpPr>
            <a:grpSpLocks/>
          </p:cNvGrpSpPr>
          <p:nvPr/>
        </p:nvGrpSpPr>
        <p:grpSpPr bwMode="auto">
          <a:xfrm>
            <a:off x="6084888" y="3284539"/>
            <a:ext cx="720725" cy="1008062"/>
            <a:chOff x="1200" y="192"/>
            <a:chExt cx="816" cy="864"/>
          </a:xfrm>
        </p:grpSpPr>
        <p:sp>
          <p:nvSpPr>
            <p:cNvPr id="17490" name="AutoShape 82"/>
            <p:cNvSpPr>
              <a:spLocks noChangeArrowheads="1"/>
            </p:cNvSpPr>
            <p:nvPr/>
          </p:nvSpPr>
          <p:spPr bwMode="auto">
            <a:xfrm>
              <a:off x="1200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FF00">
                    <a:gamma/>
                    <a:shade val="46275"/>
                    <a:invGamma/>
                  </a:srgbClr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91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1344" y="480"/>
              <a:ext cx="33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А</a:t>
              </a:r>
            </a:p>
          </p:txBody>
        </p:sp>
      </p:grpSp>
      <p:grpSp>
        <p:nvGrpSpPr>
          <p:cNvPr id="28" name="Group 84"/>
          <p:cNvGrpSpPr>
            <a:grpSpLocks/>
          </p:cNvGrpSpPr>
          <p:nvPr/>
        </p:nvGrpSpPr>
        <p:grpSpPr bwMode="auto">
          <a:xfrm>
            <a:off x="6659565" y="2924176"/>
            <a:ext cx="719137" cy="1050925"/>
            <a:chOff x="2688" y="1152"/>
            <a:chExt cx="816" cy="864"/>
          </a:xfrm>
        </p:grpSpPr>
        <p:sp>
          <p:nvSpPr>
            <p:cNvPr id="17493" name="AutoShape 85"/>
            <p:cNvSpPr>
              <a:spLocks noChangeArrowheads="1"/>
            </p:cNvSpPr>
            <p:nvPr/>
          </p:nvSpPr>
          <p:spPr bwMode="auto">
            <a:xfrm>
              <a:off x="2688" y="115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C00FF">
                    <a:gamma/>
                    <a:shade val="46275"/>
                    <a:invGamma/>
                  </a:srgbClr>
                </a:gs>
                <a:gs pos="100000">
                  <a:srgbClr val="CC00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94" name="WordArt 86"/>
            <p:cNvSpPr>
              <a:spLocks noChangeArrowheads="1" noChangeShapeType="1" noTextEdit="1"/>
            </p:cNvSpPr>
            <p:nvPr/>
          </p:nvSpPr>
          <p:spPr bwMode="auto">
            <a:xfrm>
              <a:off x="2832" y="1440"/>
              <a:ext cx="384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Н</a:t>
              </a:r>
            </a:p>
          </p:txBody>
        </p:sp>
      </p:grpSp>
      <p:grpSp>
        <p:nvGrpSpPr>
          <p:cNvPr id="29" name="Group 87"/>
          <p:cNvGrpSpPr>
            <a:grpSpLocks/>
          </p:cNvGrpSpPr>
          <p:nvPr/>
        </p:nvGrpSpPr>
        <p:grpSpPr bwMode="auto">
          <a:xfrm>
            <a:off x="7237414" y="3357563"/>
            <a:ext cx="717551" cy="762000"/>
            <a:chOff x="3984" y="192"/>
            <a:chExt cx="816" cy="864"/>
          </a:xfrm>
        </p:grpSpPr>
        <p:sp>
          <p:nvSpPr>
            <p:cNvPr id="17496" name="AutoShape 88"/>
            <p:cNvSpPr>
              <a:spLocks noChangeArrowheads="1"/>
            </p:cNvSpPr>
            <p:nvPr/>
          </p:nvSpPr>
          <p:spPr bwMode="auto">
            <a:xfrm>
              <a:off x="3984" y="192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97" name="WordArt 89"/>
            <p:cNvSpPr>
              <a:spLocks noChangeArrowheads="1" noChangeShapeType="1" noTextEdit="1"/>
            </p:cNvSpPr>
            <p:nvPr/>
          </p:nvSpPr>
          <p:spPr bwMode="auto">
            <a:xfrm>
              <a:off x="4128" y="480"/>
              <a:ext cx="354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И</a:t>
              </a:r>
            </a:p>
          </p:txBody>
        </p:sp>
      </p:grp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7812088" y="3357563"/>
            <a:ext cx="720725" cy="762000"/>
            <a:chOff x="2832" y="240"/>
            <a:chExt cx="816" cy="864"/>
          </a:xfrm>
        </p:grpSpPr>
        <p:sp>
          <p:nvSpPr>
            <p:cNvPr id="17499" name="AutoShape 91"/>
            <p:cNvSpPr>
              <a:spLocks noChangeArrowheads="1"/>
            </p:cNvSpPr>
            <p:nvPr/>
          </p:nvSpPr>
          <p:spPr bwMode="auto">
            <a:xfrm>
              <a:off x="2832" y="240"/>
              <a:ext cx="816" cy="864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00" name="WordArt 92"/>
            <p:cNvSpPr>
              <a:spLocks noChangeArrowheads="1" noChangeShapeType="1" noTextEdit="1"/>
            </p:cNvSpPr>
            <p:nvPr/>
          </p:nvSpPr>
          <p:spPr bwMode="auto">
            <a:xfrm>
              <a:off x="3024" y="480"/>
              <a:ext cx="318" cy="5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chemeClr val="tx1"/>
                    </a:outerShdw>
                  </a:effectLst>
                  <a:latin typeface="Impact"/>
                </a:rPr>
                <a:t>Я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5-7 классы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DDACB5-B121-4327-9603-5D225999D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1DDACB5-B121-4327-9603-5D225999D8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4E0FB6-3E81-498B-960C-3DD928DB1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24E0FB6-3E81-498B-960C-3DD928DB16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CA1E02-237E-4E5C-97E2-535F1C5AA5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57CA1E02-237E-4E5C-97E2-535F1C5AA5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EF6362-507C-439F-AFDC-17228E7C76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EF6362-507C-439F-AFDC-17228E7C76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5E2D8E-C394-41FA-B07F-43780183D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AF5E2D8E-C394-41FA-B07F-43780183DC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D4BDBE-248E-4B8F-8E71-366EA3A18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C1D4BDBE-248E-4B8F-8E71-366EA3A186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2EAED5-1468-41E3-ACDF-18AEA4619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2EAED5-1468-41E3-ACDF-18AEA4619A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36E626-08C5-4BB1-A986-BD1676C071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8036E626-08C5-4BB1-A986-BD1676C071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8CD5D3-4F40-4D67-AFFF-003BDD0F6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468CD5D3-4F40-4D67-AFFF-003BDD0F6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31E4CF-F96C-49FA-8235-29301197F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5B31E4CF-F96C-49FA-8235-29301197FC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B57F9C-ED93-4C28-ABEC-C47EA8209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10B57F9C-ED93-4C28-ABEC-C47EA8209F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A75D32-30EC-4423-BE2E-EA930B8F20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B1A75D32-30EC-4423-BE2E-EA930B8F20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75967C-B23D-4F14-A079-D7E8DD917C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8975967C-B23D-4F14-A079-D7E8DD917C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324CFE-54D6-472B-A64E-E48BA4821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27324CFE-54D6-472B-A64E-E48BA48217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8D13F7-DF6B-4C31-A709-EDEF9CD403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F58D13F7-DF6B-4C31-A709-EDEF9CD403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50" y="500063"/>
          <a:ext cx="7958138" cy="6285868"/>
        </p:xfrm>
        <a:graphic>
          <a:graphicData uri="http://schemas.openxmlformats.org/drawingml/2006/table">
            <a:tbl>
              <a:tblPr/>
              <a:tblGrid>
                <a:gridCol w="1928813"/>
                <a:gridCol w="2214562"/>
                <a:gridCol w="2071688"/>
                <a:gridCol w="1743075"/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Предметы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9класс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Предметы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9класс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России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Всеобщая история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Информационные технологии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01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 Право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(Основы правовых знаний)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Донского края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428860" y="0"/>
            <a:ext cx="35004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9 классы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ru-RU" dirty="0" smtClean="0"/>
              <a:t>8-9 классы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7DEEC2-E0EA-4F6D-B05D-491E5B5A2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B7DEEC2-E0EA-4F6D-B05D-491E5B5A2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B7DEEC2-E0EA-4F6D-B05D-491E5B5A2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B7D37D-3B1F-4130-8A74-90621CF6C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43B7D37D-3B1F-4130-8A74-90621CF6C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3B7D37D-3B1F-4130-8A74-90621CF6C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4745E8-3A20-494B-9DAC-C1A93361F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7A4745E8-3A20-494B-9DAC-C1A93361F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7A4745E8-3A20-494B-9DAC-C1A93361F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F34BB0-5EEC-4E36-9F59-B55D5DDBB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13F34BB0-5EEC-4E36-9F59-B55D5DDBB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13F34BB0-5EEC-4E36-9F59-B55D5DDBB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B09604-6965-4217-8575-B4057461D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C5B09604-6965-4217-8575-B4057461D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C5B09604-6965-4217-8575-B4057461D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51825C-CE9B-4002-9542-0BCAAB4BA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5451825C-CE9B-4002-9542-0BCAAB4BA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5451825C-CE9B-4002-9542-0BCAAB4BA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DA1E91-3F9A-4222-B2AE-C34D9586A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BDA1E91-3F9A-4222-B2AE-C34D9586A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BDA1E91-3F9A-4222-B2AE-C34D9586A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06C672-0C3A-49E0-A734-33A98545F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2B06C672-0C3A-49E0-A734-33A98545F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2B06C672-0C3A-49E0-A734-33A98545F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32B7C9-C963-40CE-AD1F-C2A42928F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0132B7C9-C963-40CE-AD1F-C2A42928F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0132B7C9-C963-40CE-AD1F-C2A42928F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44169C-50CC-43C6-A5AC-85574E1460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B744169C-50CC-43C6-A5AC-85574E1460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B744169C-50CC-43C6-A5AC-85574E1460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8F973D-EC81-41AA-A76C-F3DA2531AC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B58F973D-EC81-41AA-A76C-F3DA2531AC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B58F973D-EC81-41AA-A76C-F3DA2531AC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E3E8E7-6356-4F44-9B2D-E82FEA182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97E3E8E7-6356-4F44-9B2D-E82FEA182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97E3E8E7-6356-4F44-9B2D-E82FEA182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14438D-1115-4248-AFE6-BF784282AF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6614438D-1115-4248-AFE6-BF784282AF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6614438D-1115-4248-AFE6-BF784282AF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88E340-8F2F-4CD5-B1F1-48BDE89C8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F188E340-8F2F-4CD5-B1F1-48BDE89C8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F188E340-8F2F-4CD5-B1F1-48BDE89C8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/>
          <a:lstStyle/>
          <a:p>
            <a:r>
              <a:rPr lang="ru-RU" dirty="0" smtClean="0"/>
              <a:t>10 класс.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0"/>
          <a:ext cx="8715435" cy="669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5"/>
                <a:gridCol w="2905145"/>
                <a:gridCol w="2905145"/>
              </a:tblGrid>
              <a:tr h="3844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«А» класс</a:t>
                      </a:r>
                      <a:endParaRPr lang="ru-RU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</a:t>
                      </a:r>
                      <a:r>
                        <a:rPr lang="ru-RU" baseline="0" dirty="0" smtClean="0"/>
                        <a:t>«Б» </a:t>
                      </a:r>
                      <a:r>
                        <a:rPr lang="ru-RU" baseline="0" dirty="0" smtClean="0"/>
                        <a:t>класс</a:t>
                      </a:r>
                      <a:endParaRPr lang="ru-RU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Иностранный язык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4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Алгебра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Геометрия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Информатика и КТ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Всеобщая история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---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</a:p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Право и экономика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4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</a:p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latin typeface="Times New Roman"/>
                          <a:ea typeface="Times New Roman"/>
                          <a:cs typeface="Times New Roman"/>
                        </a:rPr>
                        <a:t>Искусство: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МХК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Физкультура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ОБЖ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Региональный и школьный компонент: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4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Основы православной культуры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Русская словесность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/>
          <a:lstStyle/>
          <a:p>
            <a:r>
              <a:rPr lang="ru-RU" dirty="0" smtClean="0"/>
              <a:t>10 класс.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2852"/>
          <a:ext cx="8643998" cy="6360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288"/>
                <a:gridCol w="2929355"/>
                <a:gridCol w="2929355"/>
              </a:tblGrid>
              <a:tr h="693709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Элективные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курсы</a:t>
                      </a:r>
                      <a:endParaRPr lang="ru-RU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«А» класс</a:t>
                      </a:r>
                      <a:endParaRPr lang="ru-RU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</a:t>
                      </a:r>
                      <a:r>
                        <a:rPr lang="ru-RU" baseline="0" dirty="0" smtClean="0"/>
                        <a:t>«Б» </a:t>
                      </a:r>
                      <a:r>
                        <a:rPr lang="ru-RU" baseline="0" dirty="0" smtClean="0"/>
                        <a:t>класс</a:t>
                      </a:r>
                      <a:endParaRPr lang="ru-RU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14298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i="1" u="sng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Использование компьютерных технологий  при решении задач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Решение задач с параметром (практикум)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-----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4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latin typeface="Times New Roman"/>
                          <a:ea typeface="Times New Roman"/>
                          <a:cs typeface="Times New Roman"/>
                        </a:rPr>
                        <a:t>Информатика: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Создание </a:t>
                      </a:r>
                      <a:r>
                        <a:rPr lang="en-US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Web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-сайтов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Компьютерная графика, анимация и дизайн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-----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4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Технология: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Швейное дело и Компьютерный дизайн одежды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Технология НВП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------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96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Практическая стилистика русского языка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Литературное краеведение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-----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998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latin typeface="Times New Roman"/>
                          <a:ea typeface="Times New Roman"/>
                          <a:cs typeface="Times New Roman"/>
                        </a:rPr>
                        <a:t>Проектно-исследовательская деятельность,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учебные практики по предметам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(Физика и Общество)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Основы потребительских знаний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------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10-11 классы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600201"/>
          <a:ext cx="847251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F2B740-DB46-4197-B01C-994D601F3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AF2B740-DB46-4197-B01C-994D601F3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51C103-8A01-4B48-B8FE-66A83A55D1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3C51C103-8A01-4B48-B8FE-66A83A55D1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896908-2C1E-466F-9F7F-5FF985D80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0896908-2C1E-466F-9F7F-5FF985D80A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59371D-438E-4F50-99D3-5C1CC279E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D59371D-438E-4F50-99D3-5C1CC279EF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230436-9EC3-4A77-BEB5-2D462719D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15230436-9EC3-4A77-BEB5-2D462719D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BD1641-69B6-4FAF-8C7C-5D08DA59A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9BD1641-69B6-4FAF-8C7C-5D08DA59AF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F64087-9331-44A7-9099-071C762D9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01F64087-9331-44A7-9099-071C762D9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E9C6E-C940-4FD6-B75E-15487FB1C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DF8E9C6E-C940-4FD6-B75E-15487FB1C7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42911" y="990601"/>
          <a:ext cx="8256615" cy="546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80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Динамика показателей уровня и качества обученности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El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ЕГЭ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199"/>
          <a:ext cx="842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Приоритеты школьной образовательной политики</a:t>
            </a:r>
            <a:endParaRPr lang="ru-RU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 обеспечение равных возможностей всем учащимся для получения качественного общего образования на всех его ступенях;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 поддержка учащихся в выборе маршрута образования;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обеспечение академической подготовки учащихся и качественной подготовки к дальнейшему профессиональному образованию;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справедливость и эффективность в использовании ресурсов, их обновление;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целенаправленное, планируемое повышение квалификации педагогических кадров, поддержка лидеров образования;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демократизация управления и включение общества в решение задач школьного образования;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участие в основных формах аттестации школьников;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dirty="0" smtClean="0"/>
              <a:t>воздействие всех мер управления на повышение качества образования ( повышение успеваемости учащихся, снижение отсева и отчужденности от школы и обучения детей из различных социальных групп)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7436" y="1142984"/>
            <a:ext cx="7845148" cy="5072145"/>
            <a:chOff x="-630" y="423"/>
            <a:chExt cx="12352" cy="10947"/>
          </a:xfrm>
        </p:grpSpPr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1196" y="8124"/>
              <a:ext cx="3820" cy="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tIns="54000" rIns="54000" bIns="54000"/>
            <a:lstStyle/>
            <a:p>
              <a:pPr>
                <a:spcAft>
                  <a:spcPts val="600"/>
                </a:spcAft>
              </a:pPr>
              <a:r>
                <a:rPr lang="ru-RU" sz="2000" b="1" i="1" dirty="0"/>
                <a:t>Воспитательный </a:t>
              </a:r>
            </a:p>
            <a:p>
              <a:pPr>
                <a:spcAft>
                  <a:spcPts val="600"/>
                </a:spcAft>
              </a:pPr>
              <a:r>
                <a:rPr lang="ru-RU" sz="2000" b="1" i="1" dirty="0"/>
                <a:t>процесс</a:t>
              </a:r>
              <a:endParaRPr lang="ru-RU" sz="2000" dirty="0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-630" y="423"/>
              <a:ext cx="12352" cy="10947"/>
              <a:chOff x="-630" y="-234"/>
              <a:chExt cx="12352" cy="10947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-630" y="-234"/>
                <a:ext cx="12352" cy="10947"/>
                <a:chOff x="-630" y="-234"/>
                <a:chExt cx="12352" cy="10947"/>
              </a:xfrm>
            </p:grpSpPr>
            <p:sp>
              <p:nvSpPr>
                <p:cNvPr id="24584" name="Oval 8"/>
                <p:cNvSpPr>
                  <a:spLocks noChangeArrowheads="1"/>
                </p:cNvSpPr>
                <p:nvPr/>
              </p:nvSpPr>
              <p:spPr bwMode="auto">
                <a:xfrm rot="1800000">
                  <a:off x="2712" y="4560"/>
                  <a:ext cx="9010" cy="4773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585" name="Oval 9"/>
                <p:cNvSpPr>
                  <a:spLocks noChangeArrowheads="1"/>
                </p:cNvSpPr>
                <p:nvPr/>
              </p:nvSpPr>
              <p:spPr bwMode="auto">
                <a:xfrm rot="9000000">
                  <a:off x="-630" y="4574"/>
                  <a:ext cx="8968" cy="4773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586" name="Oval 10"/>
                <p:cNvSpPr>
                  <a:spLocks noChangeArrowheads="1"/>
                </p:cNvSpPr>
                <p:nvPr/>
              </p:nvSpPr>
              <p:spPr bwMode="auto">
                <a:xfrm rot="16200000">
                  <a:off x="1353" y="1956"/>
                  <a:ext cx="8326" cy="549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587" name="Oval 11"/>
                <p:cNvSpPr>
                  <a:spLocks noChangeArrowheads="1"/>
                </p:cNvSpPr>
                <p:nvPr/>
              </p:nvSpPr>
              <p:spPr bwMode="auto">
                <a:xfrm>
                  <a:off x="1013" y="-234"/>
                  <a:ext cx="9638" cy="10947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4499" y="1617"/>
                <a:ext cx="5602" cy="6792"/>
                <a:chOff x="4499" y="1617"/>
                <a:chExt cx="5602" cy="6792"/>
              </a:xfrm>
            </p:grpSpPr>
            <p:sp>
              <p:nvSpPr>
                <p:cNvPr id="2458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536" y="7475"/>
                  <a:ext cx="2565" cy="934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54000" tIns="54000" rIns="54000" bIns="54000"/>
                <a:lstStyle/>
                <a:p>
                  <a:pPr algn="ctr"/>
                  <a:r>
                    <a:rPr lang="ru-RU" sz="2000" i="1" dirty="0">
                      <a:ln>
                        <a:solidFill>
                          <a:schemeClr val="tx1"/>
                        </a:solidFill>
                      </a:ln>
                    </a:rPr>
                    <a:t>Семья</a:t>
                  </a:r>
                  <a:endParaRPr lang="ru-RU" sz="2000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59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499" y="1617"/>
                  <a:ext cx="3253" cy="13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54000" tIns="54000" rIns="54000" bIns="54000"/>
                <a:lstStyle/>
                <a:p>
                  <a:pPr algn="ctr"/>
                  <a:r>
                    <a:rPr lang="ru-RU" sz="2400" b="1" i="1" dirty="0"/>
                    <a:t>Учебный</a:t>
                  </a:r>
                </a:p>
                <a:p>
                  <a:pPr algn="ctr"/>
                  <a:r>
                    <a:rPr lang="ru-RU" sz="2400" b="1" i="1" dirty="0"/>
                    <a:t>процесс</a:t>
                  </a:r>
                  <a:endParaRPr lang="ru-RU" sz="2400" dirty="0"/>
                </a:p>
              </p:txBody>
            </p:sp>
          </p:grpSp>
          <p:sp>
            <p:nvSpPr>
              <p:cNvPr id="24591" name="Text Box 15"/>
              <p:cNvSpPr txBox="1">
                <a:spLocks noChangeArrowheads="1"/>
              </p:cNvSpPr>
              <p:nvPr/>
            </p:nvSpPr>
            <p:spPr bwMode="auto">
              <a:xfrm>
                <a:off x="3824" y="4083"/>
                <a:ext cx="3924" cy="30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lvl="1">
                  <a:buFontTx/>
                  <a:buChar char="–"/>
                </a:pPr>
                <a:r>
                  <a:rPr lang="ru-RU" sz="1400" b="1" dirty="0">
                    <a:latin typeface="Times New Roman" pitchFamily="18" charset="0"/>
                  </a:rPr>
                  <a:t>Общность цели;</a:t>
                </a:r>
              </a:p>
              <a:p>
                <a:pPr lvl="1">
                  <a:buFontTx/>
                  <a:buChar char="–"/>
                </a:pPr>
                <a:r>
                  <a:rPr lang="ru-RU" sz="1400" b="1" dirty="0">
                    <a:latin typeface="Times New Roman" pitchFamily="18" charset="0"/>
                  </a:rPr>
                  <a:t>Ценностный </a:t>
                </a:r>
                <a:r>
                  <a:rPr lang="ru-RU" sz="1400" b="1" dirty="0" smtClean="0">
                    <a:latin typeface="Times New Roman" pitchFamily="18" charset="0"/>
                  </a:rPr>
                  <a:t>компонент </a:t>
                </a:r>
                <a:r>
                  <a:rPr lang="ru-RU" sz="1400" b="1" dirty="0">
                    <a:latin typeface="Times New Roman" pitchFamily="18" charset="0"/>
                  </a:rPr>
                  <a:t>содержания образования;</a:t>
                </a:r>
              </a:p>
              <a:p>
                <a:pPr lvl="1">
                  <a:buFontTx/>
                  <a:buChar char="–"/>
                </a:pPr>
                <a:r>
                  <a:rPr lang="ru-RU" sz="1400" b="1" dirty="0">
                    <a:latin typeface="Bookman Old Style" pitchFamily="18" charset="0"/>
                  </a:rPr>
                  <a:t>Способы взаимодействия</a:t>
                </a:r>
                <a:endParaRPr lang="ru-RU" sz="1400" dirty="0"/>
              </a:p>
            </p:txBody>
          </p:sp>
        </p:grpSp>
      </p:grpSp>
      <p:sp>
        <p:nvSpPr>
          <p:cNvPr id="24592" name="Rectangle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" charset="0"/>
              </a:rPr>
              <a:t>Модель целостного образовательного процесса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H:\Documents and Settings\ирина и ко\Рабочий стол\отчетное выступление\анимация\13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Рисунок 4" descr="bk00003_.wmf"/>
          <p:cNvSpPr>
            <a:spLocks noChangeAspect="1"/>
          </p:cNvSpPr>
          <p:nvPr/>
        </p:nvSpPr>
        <p:spPr bwMode="auto">
          <a:xfrm rot="5400000">
            <a:off x="964406" y="-1178719"/>
            <a:ext cx="7000875" cy="935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eaLnBrk="1" hangingPunct="1">
              <a:defRPr/>
            </a:pPr>
            <a:r>
              <a:rPr lang="ru-RU" sz="5400" spc="67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 школы</a:t>
            </a:r>
            <a:endParaRPr lang="ru-RU" sz="5400" spc="67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b="1" spc="50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СОЗДАНИЕ УСЛОВИЙ ДЛЯ СТАНОВЛЕНИЯ ТВОРЧЕСКОЙ, СВОБОДНОЙ, СОЦИАЛЬНО И ПРОФЕССИОНАЛЬНО КОМПЕТЕНТНОЙ ЛИЧНОСТИ, АДАПТИВНОЙ И АДЕКВАТНОЙ НА ИНДИВИДУАЛЬНОМ, ЛИЧНОМ, ПРОФЕССИОНАЛЬНОМ И СОЦИАЛЬНОМ УРОВНЯХ, СПОСОБНОЙ ЖИТЬ В ГАРМОНИИ С СОБОЙ И ПОЗИТИВНО ОТНОСИТЬСЯ К ОКРУЖАЮЩЕМУ МИРУ, ЗНАЮЩЕЙ И ЛЮБЯЩЕЙ ОТЕЧЕСТВЕННУЮ КУЛЬТУРУ, СПОСОБНОЙ ЕЁ ДОСТОЙНО НАСЛЕДОВАТЬ И ПРИУМНОЖАТЬ, РЕАЛИЗУЯ МИССИИ «ГРАЖДАНИНА», «СЕМЬЯНИНА», «ТРУЖЕНИКА» В УСЛОВИЯХ МНОГОПРОФИЛЬНОЙ  «КАЗАЧЬЕЙ ШКОЛЫ» </a:t>
            </a:r>
          </a:p>
          <a:p>
            <a:pPr eaLnBrk="1" hangingPunct="1">
              <a:defRPr/>
            </a:pPr>
            <a:endParaRPr lang="ru-RU" b="1" spc="50" dirty="0">
              <a:ln w="11430">
                <a:solidFill>
                  <a:srgbClr val="00206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8" name="Picture 11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11430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785813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500063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4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714375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5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5715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6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63" y="785813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7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428625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8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8572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9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000125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20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714375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21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642938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22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63" y="714375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3" descr="H:\Documents and Settings\ирина и ко\Рабочий стол\отчетное выступление\картинки\4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13" y="8572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Овал 27"/>
          <p:cNvSpPr/>
          <p:nvPr/>
        </p:nvSpPr>
        <p:spPr>
          <a:xfrm>
            <a:off x="3357554" y="1928802"/>
            <a:ext cx="2214578" cy="31432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F:\кар\отчетное выступление\картинки\3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143116"/>
            <a:ext cx="1000132" cy="2646816"/>
          </a:xfrm>
          <a:prstGeom prst="rect">
            <a:avLst/>
          </a:prstGeom>
          <a:noFill/>
        </p:spPr>
      </p:pic>
      <p:pic>
        <p:nvPicPr>
          <p:cNvPr id="1027" name="Picture 3" descr="F:\кар\отчетное выступление\картинки\3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214554"/>
            <a:ext cx="771525" cy="2505075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3714744" y="1500174"/>
            <a:ext cx="1421415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Патриотизм.</a:t>
            </a:r>
            <a:endParaRPr lang="ru-RU" dirty="0" smtClean="0"/>
          </a:p>
        </p:txBody>
      </p:sp>
      <p:sp>
        <p:nvSpPr>
          <p:cNvPr id="17" name="Прямоугольник 16"/>
          <p:cNvSpPr/>
          <p:nvPr/>
        </p:nvSpPr>
        <p:spPr>
          <a:xfrm rot="868128">
            <a:off x="1766899" y="1427316"/>
            <a:ext cx="178619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Гражданская </a:t>
            </a:r>
            <a:endParaRPr lang="ru-RU" dirty="0" smtClean="0"/>
          </a:p>
          <a:p>
            <a:r>
              <a:rPr lang="ru-RU" dirty="0" smtClean="0"/>
              <a:t>ответственность</a:t>
            </a:r>
            <a:endParaRPr lang="ru-RU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857224" y="2214554"/>
            <a:ext cx="182434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Познавательная </a:t>
            </a:r>
            <a:endParaRPr lang="ru-RU" dirty="0" smtClean="0"/>
          </a:p>
          <a:p>
            <a:r>
              <a:rPr lang="ru-RU" dirty="0" smtClean="0"/>
              <a:t>инициатива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19" name="Прямоугольник 18"/>
          <p:cNvSpPr/>
          <p:nvPr/>
        </p:nvSpPr>
        <p:spPr>
          <a:xfrm rot="19503663">
            <a:off x="780203" y="4583116"/>
            <a:ext cx="223124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Интеллектуальная </a:t>
            </a:r>
            <a:endParaRPr lang="ru-RU" dirty="0" smtClean="0"/>
          </a:p>
          <a:p>
            <a:r>
              <a:rPr lang="ru-RU" dirty="0" smtClean="0"/>
              <a:t>направленность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0" name="Прямоугольник 19"/>
          <p:cNvSpPr/>
          <p:nvPr/>
        </p:nvSpPr>
        <p:spPr>
          <a:xfrm rot="641849">
            <a:off x="5610030" y="4230795"/>
            <a:ext cx="2541791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Профессиональная </a:t>
            </a:r>
            <a:endParaRPr lang="ru-RU" dirty="0" smtClean="0"/>
          </a:p>
          <a:p>
            <a:r>
              <a:rPr lang="ru-RU" dirty="0" smtClean="0"/>
              <a:t>направленность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868" y="5357826"/>
            <a:ext cx="222939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Коммуникативность.</a:t>
            </a:r>
            <a:endParaRPr lang="ru-RU" dirty="0" smtClean="0"/>
          </a:p>
        </p:txBody>
      </p:sp>
      <p:sp>
        <p:nvSpPr>
          <p:cNvPr id="22" name="Прямоугольник 21"/>
          <p:cNvSpPr/>
          <p:nvPr/>
        </p:nvSpPr>
        <p:spPr>
          <a:xfrm rot="21212498">
            <a:off x="5959577" y="2282133"/>
            <a:ext cx="192049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Социальная </a:t>
            </a:r>
            <a:endParaRPr lang="ru-RU" dirty="0" smtClean="0"/>
          </a:p>
          <a:p>
            <a:r>
              <a:rPr lang="ru-RU" dirty="0" smtClean="0"/>
              <a:t>адаптивность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3" name="Прямоугольник 22"/>
          <p:cNvSpPr/>
          <p:nvPr/>
        </p:nvSpPr>
        <p:spPr>
          <a:xfrm rot="20623768">
            <a:off x="463277" y="3306770"/>
            <a:ext cx="27895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Политическая </a:t>
            </a:r>
            <a:endParaRPr lang="ru-RU" dirty="0" smtClean="0"/>
          </a:p>
          <a:p>
            <a:pPr algn="ctr"/>
            <a:r>
              <a:rPr lang="ru-RU" dirty="0" smtClean="0"/>
              <a:t>грамотность </a:t>
            </a:r>
            <a:r>
              <a:rPr lang="ru-RU" dirty="0" smtClean="0"/>
              <a:t>и активность.</a:t>
            </a:r>
            <a:endParaRPr lang="ru-RU" dirty="0" smtClean="0"/>
          </a:p>
        </p:txBody>
      </p:sp>
      <p:sp>
        <p:nvSpPr>
          <p:cNvPr id="24" name="Прямоугольник 23"/>
          <p:cNvSpPr/>
          <p:nvPr/>
        </p:nvSpPr>
        <p:spPr>
          <a:xfrm rot="20072033">
            <a:off x="5324935" y="1407291"/>
            <a:ext cx="209475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Экономическая </a:t>
            </a:r>
            <a:endParaRPr lang="ru-RU" dirty="0" smtClean="0"/>
          </a:p>
          <a:p>
            <a:r>
              <a:rPr lang="ru-RU" dirty="0" smtClean="0"/>
              <a:t>грамотность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5" name="Прямоугольник 24"/>
          <p:cNvSpPr/>
          <p:nvPr/>
        </p:nvSpPr>
        <p:spPr>
          <a:xfrm rot="501394">
            <a:off x="5891659" y="3391807"/>
            <a:ext cx="2484672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Экологическая </a:t>
            </a:r>
            <a:endParaRPr lang="ru-RU" dirty="0" smtClean="0"/>
          </a:p>
          <a:p>
            <a:r>
              <a:rPr lang="ru-RU" dirty="0" smtClean="0"/>
              <a:t>грамотность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6" name="Прямоугольник 25"/>
          <p:cNvSpPr/>
          <p:nvPr/>
        </p:nvSpPr>
        <p:spPr>
          <a:xfrm rot="859425">
            <a:off x="5362851" y="5104104"/>
            <a:ext cx="261537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Воспитанность.</a:t>
            </a:r>
            <a:endParaRPr lang="ru-RU" dirty="0" smtClean="0"/>
          </a:p>
        </p:txBody>
      </p:sp>
      <p:sp>
        <p:nvSpPr>
          <p:cNvPr id="27" name="Прямоугольник 26"/>
          <p:cNvSpPr/>
          <p:nvPr/>
        </p:nvSpPr>
        <p:spPr>
          <a:xfrm rot="19312307">
            <a:off x="964759" y="5394259"/>
            <a:ext cx="2871171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 smtClean="0"/>
              <a:t>Физическое и психическое </a:t>
            </a:r>
            <a:endParaRPr lang="ru-RU" dirty="0" smtClean="0"/>
          </a:p>
          <a:p>
            <a:pPr algn="ctr"/>
            <a:r>
              <a:rPr lang="ru-RU" dirty="0" smtClean="0"/>
              <a:t>здоровье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1142976" y="0"/>
            <a:ext cx="63457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Модель выпускника</a:t>
            </a:r>
            <a:endParaRPr lang="ru-RU" sz="54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ирина и ко\Рабочий стол\отчетное выступление\Новая папка (2)\3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48" y="500042"/>
            <a:ext cx="5643602" cy="1107996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C000"/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Учебный план</a:t>
            </a:r>
          </a:p>
        </p:txBody>
      </p:sp>
      <p:pic>
        <p:nvPicPr>
          <p:cNvPr id="2052" name="Picture 3" descr="H:\Documents and Settings\ирина и ко\Рабочий стол\отчетное выступление\картинки\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0" y="1785938"/>
            <a:ext cx="38354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642938"/>
          <a:ext cx="8715375" cy="6166485"/>
        </p:xfrm>
        <a:graphic>
          <a:graphicData uri="http://schemas.openxmlformats.org/drawingml/2006/table">
            <a:tbl>
              <a:tblPr/>
              <a:tblGrid>
                <a:gridCol w="1743075"/>
                <a:gridCol w="1743075"/>
                <a:gridCol w="1743075"/>
                <a:gridCol w="1743075"/>
                <a:gridCol w="1743075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Учебные предметы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Окружающий мир                                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Информационные технологии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 и школьный компонент: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Сказки и песни «Тихого Дона»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Природа Дона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Дона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57356" y="0"/>
            <a:ext cx="592935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 а ч а л ь н а я    ш к о л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1-4 классы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1384B0-87DE-45DF-8493-354424E41E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A1384B0-87DE-45DF-8493-354424E41E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A9F362-F90A-4F10-BE63-E6D2E56F6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7A9F362-F90A-4F10-BE63-E6D2E56F6B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1D338F-9807-433F-A896-BF8FD4B44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D71D338F-9807-433F-A896-BF8FD4B445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5D58C7-2970-479A-B3AF-C55E0457F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FD5D58C7-2970-479A-B3AF-C55E0457FE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500063"/>
          <a:ext cx="8715375" cy="6387786"/>
        </p:xfrm>
        <a:graphic>
          <a:graphicData uri="http://schemas.openxmlformats.org/drawingml/2006/table">
            <a:tbl>
              <a:tblPr/>
              <a:tblGrid>
                <a:gridCol w="1743075"/>
                <a:gridCol w="1743075"/>
                <a:gridCol w="1743075"/>
                <a:gridCol w="1743075"/>
                <a:gridCol w="1743075"/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Предметы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5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6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7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8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22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КТ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Всеобщая история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01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 Право (общество и я)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Основы правовых знаний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Природоведение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428860" y="0"/>
            <a:ext cx="350046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5-8 классы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50" y="571500"/>
          <a:ext cx="8643938" cy="6073776"/>
        </p:xfrm>
        <a:graphic>
          <a:graphicData uri="http://schemas.openxmlformats.org/drawingml/2006/table">
            <a:tbl>
              <a:tblPr/>
              <a:tblGrid>
                <a:gridCol w="1728788"/>
                <a:gridCol w="1728787"/>
                <a:gridCol w="1728788"/>
                <a:gridCol w="1728787"/>
                <a:gridCol w="1728788"/>
              </a:tblGrid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Предметы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5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6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7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</a:rPr>
                        <a:t>8 класс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90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Региональный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 школьный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компонент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8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Дона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Основы православной культуры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Русская словесность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МХК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643306" y="0"/>
            <a:ext cx="20438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5-8 классы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7286652"/>
            <a:ext cx="378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Региональный и школьный компонент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327</TotalTime>
  <Words>914</Words>
  <PresentationFormat>Экран (4:3)</PresentationFormat>
  <Paragraphs>515</Paragraphs>
  <Slides>18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Модель целостного образовательного процесса</vt:lpstr>
      <vt:lpstr>Проблема  школы</vt:lpstr>
      <vt:lpstr>Слайд 4</vt:lpstr>
      <vt:lpstr>Слайд 5</vt:lpstr>
      <vt:lpstr>Слайд 6</vt:lpstr>
      <vt:lpstr>1-4 классы</vt:lpstr>
      <vt:lpstr>Слайд 8</vt:lpstr>
      <vt:lpstr>Слайд 9</vt:lpstr>
      <vt:lpstr>5-7 классы</vt:lpstr>
      <vt:lpstr>Слайд 11</vt:lpstr>
      <vt:lpstr>8-9 классы</vt:lpstr>
      <vt:lpstr>10 класс.</vt:lpstr>
      <vt:lpstr>10 класс.</vt:lpstr>
      <vt:lpstr>10-11 классы</vt:lpstr>
      <vt:lpstr>Динамика показателей уровня и качества обученности</vt:lpstr>
      <vt:lpstr>Результаты ЕГЭ</vt:lpstr>
      <vt:lpstr>Приоритеты школьной образовательной политики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  </dc:title>
  <cp:lastModifiedBy>ЕЛЕНА ИЛИ АННА</cp:lastModifiedBy>
  <cp:revision>45</cp:revision>
  <dcterms:modified xsi:type="dcterms:W3CDTF">2008-11-20T15:42:38Z</dcterms:modified>
</cp:coreProperties>
</file>